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Lst>
  <p:notesMasterIdLst>
    <p:notesMasterId r:id="rId18"/>
  </p:notesMasterIdLst>
  <p:sldIdLst>
    <p:sldId id="270" r:id="rId6"/>
    <p:sldId id="271" r:id="rId7"/>
    <p:sldId id="256" r:id="rId8"/>
    <p:sldId id="257" r:id="rId9"/>
    <p:sldId id="259" r:id="rId10"/>
    <p:sldId id="260" r:id="rId11"/>
    <p:sldId id="258" r:id="rId12"/>
    <p:sldId id="262" r:id="rId13"/>
    <p:sldId id="264" r:id="rId14"/>
    <p:sldId id="261" r:id="rId15"/>
    <p:sldId id="273" r:id="rId16"/>
    <p:sldId id="272" r:id="rId17"/>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4D36"/>
    <a:srgbClr val="A58465"/>
    <a:srgbClr val="684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D1CB929-BACD-4EF3-B8E8-527EAEAA64AC}" v="45" dt="2023-12-08T09:00:44.1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034" autoAdjust="0"/>
  </p:normalViewPr>
  <p:slideViewPr>
    <p:cSldViewPr snapToGrid="0">
      <p:cViewPr varScale="1">
        <p:scale>
          <a:sx n="50" d="100"/>
          <a:sy n="50" d="100"/>
        </p:scale>
        <p:origin x="176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eil Todd (Chemistry)" userId="292e3cd5-22c2-486f-9667-f87378bf68f7" providerId="ADAL" clId="{FD1CB929-BACD-4EF3-B8E8-527EAEAA64AC}"/>
    <pc:docChg chg="undo custSel addSld delSld modSld modNotesMaster">
      <pc:chgData name="Neil Todd (Chemistry)" userId="292e3cd5-22c2-486f-9667-f87378bf68f7" providerId="ADAL" clId="{FD1CB929-BACD-4EF3-B8E8-527EAEAA64AC}" dt="2023-12-08T09:15:08.122" v="232" actId="20577"/>
      <pc:docMkLst>
        <pc:docMk/>
      </pc:docMkLst>
      <pc:sldChg chg="modAnim">
        <pc:chgData name="Neil Todd (Chemistry)" userId="292e3cd5-22c2-486f-9667-f87378bf68f7" providerId="ADAL" clId="{FD1CB929-BACD-4EF3-B8E8-527EAEAA64AC}" dt="2023-12-06T14:29:35.366" v="7"/>
        <pc:sldMkLst>
          <pc:docMk/>
          <pc:sldMk cId="1445392644" sldId="260"/>
        </pc:sldMkLst>
      </pc:sldChg>
      <pc:sldChg chg="modSp mod">
        <pc:chgData name="Neil Todd (Chemistry)" userId="292e3cd5-22c2-486f-9667-f87378bf68f7" providerId="ADAL" clId="{FD1CB929-BACD-4EF3-B8E8-527EAEAA64AC}" dt="2023-12-06T14:29:51.956" v="9" actId="14100"/>
        <pc:sldMkLst>
          <pc:docMk/>
          <pc:sldMk cId="319034132" sldId="261"/>
        </pc:sldMkLst>
        <pc:graphicFrameChg chg="mod modGraphic">
          <ac:chgData name="Neil Todd (Chemistry)" userId="292e3cd5-22c2-486f-9667-f87378bf68f7" providerId="ADAL" clId="{FD1CB929-BACD-4EF3-B8E8-527EAEAA64AC}" dt="2023-12-06T14:29:51.956" v="9" actId="14100"/>
          <ac:graphicFrameMkLst>
            <pc:docMk/>
            <pc:sldMk cId="319034132" sldId="261"/>
            <ac:graphicFrameMk id="3" creationId="{CACA6D9C-E9B6-40FF-4D4C-1D142BB1A76B}"/>
          </ac:graphicFrameMkLst>
        </pc:graphicFrameChg>
      </pc:sldChg>
      <pc:sldChg chg="modNotesTx">
        <pc:chgData name="Neil Todd (Chemistry)" userId="292e3cd5-22c2-486f-9667-f87378bf68f7" providerId="ADAL" clId="{FD1CB929-BACD-4EF3-B8E8-527EAEAA64AC}" dt="2023-12-08T09:15:08.122" v="232" actId="20577"/>
        <pc:sldMkLst>
          <pc:docMk/>
          <pc:sldMk cId="1975037255" sldId="262"/>
        </pc:sldMkLst>
      </pc:sldChg>
      <pc:sldChg chg="del">
        <pc:chgData name="Neil Todd (Chemistry)" userId="292e3cd5-22c2-486f-9667-f87378bf68f7" providerId="ADAL" clId="{FD1CB929-BACD-4EF3-B8E8-527EAEAA64AC}" dt="2023-12-06T14:27:59.034" v="4" actId="47"/>
        <pc:sldMkLst>
          <pc:docMk/>
          <pc:sldMk cId="2520117917" sldId="265"/>
        </pc:sldMkLst>
      </pc:sldChg>
      <pc:sldChg chg="del">
        <pc:chgData name="Neil Todd (Chemistry)" userId="292e3cd5-22c2-486f-9667-f87378bf68f7" providerId="ADAL" clId="{FD1CB929-BACD-4EF3-B8E8-527EAEAA64AC}" dt="2023-12-06T14:27:58.058" v="3" actId="47"/>
        <pc:sldMkLst>
          <pc:docMk/>
          <pc:sldMk cId="1338969297" sldId="266"/>
        </pc:sldMkLst>
      </pc:sldChg>
      <pc:sldChg chg="del">
        <pc:chgData name="Neil Todd (Chemistry)" userId="292e3cd5-22c2-486f-9667-f87378bf68f7" providerId="ADAL" clId="{FD1CB929-BACD-4EF3-B8E8-527EAEAA64AC}" dt="2023-12-06T14:27:56.578" v="2" actId="47"/>
        <pc:sldMkLst>
          <pc:docMk/>
          <pc:sldMk cId="1633716436" sldId="267"/>
        </pc:sldMkLst>
      </pc:sldChg>
      <pc:sldChg chg="del">
        <pc:chgData name="Neil Todd (Chemistry)" userId="292e3cd5-22c2-486f-9667-f87378bf68f7" providerId="ADAL" clId="{FD1CB929-BACD-4EF3-B8E8-527EAEAA64AC}" dt="2023-12-06T14:27:54.597" v="0" actId="47"/>
        <pc:sldMkLst>
          <pc:docMk/>
          <pc:sldMk cId="3107841377" sldId="268"/>
        </pc:sldMkLst>
      </pc:sldChg>
      <pc:sldChg chg="del">
        <pc:chgData name="Neil Todd (Chemistry)" userId="292e3cd5-22c2-486f-9667-f87378bf68f7" providerId="ADAL" clId="{FD1CB929-BACD-4EF3-B8E8-527EAEAA64AC}" dt="2023-12-06T14:27:55.484" v="1" actId="47"/>
        <pc:sldMkLst>
          <pc:docMk/>
          <pc:sldMk cId="2915654167" sldId="269"/>
        </pc:sldMkLst>
      </pc:sldChg>
      <pc:sldChg chg="add del">
        <pc:chgData name="Neil Todd (Chemistry)" userId="292e3cd5-22c2-486f-9667-f87378bf68f7" providerId="ADAL" clId="{FD1CB929-BACD-4EF3-B8E8-527EAEAA64AC}" dt="2023-12-06T14:30:34.216" v="11"/>
        <pc:sldMkLst>
          <pc:docMk/>
          <pc:sldMk cId="1397425995" sldId="272"/>
        </pc:sldMkLst>
      </pc:sldChg>
      <pc:sldChg chg="addSp delSp modSp add mod modAnim modNotesTx">
        <pc:chgData name="Neil Todd (Chemistry)" userId="292e3cd5-22c2-486f-9667-f87378bf68f7" providerId="ADAL" clId="{FD1CB929-BACD-4EF3-B8E8-527EAEAA64AC}" dt="2023-12-06T14:41:44.439" v="201" actId="20577"/>
        <pc:sldMkLst>
          <pc:docMk/>
          <pc:sldMk cId="1744252811" sldId="272"/>
        </pc:sldMkLst>
        <pc:spChg chg="del">
          <ac:chgData name="Neil Todd (Chemistry)" userId="292e3cd5-22c2-486f-9667-f87378bf68f7" providerId="ADAL" clId="{FD1CB929-BACD-4EF3-B8E8-527EAEAA64AC}" dt="2023-12-06T14:30:37.136" v="13" actId="478"/>
          <ac:spMkLst>
            <pc:docMk/>
            <pc:sldMk cId="1744252811" sldId="272"/>
            <ac:spMk id="2" creationId="{F9470C93-BCDD-97F5-C0F9-8382E1075583}"/>
          </ac:spMkLst>
        </pc:spChg>
        <pc:spChg chg="add mod">
          <ac:chgData name="Neil Todd (Chemistry)" userId="292e3cd5-22c2-486f-9667-f87378bf68f7" providerId="ADAL" clId="{FD1CB929-BACD-4EF3-B8E8-527EAEAA64AC}" dt="2023-12-06T14:41:02.519" v="93" actId="1076"/>
          <ac:spMkLst>
            <pc:docMk/>
            <pc:sldMk cId="1744252811" sldId="272"/>
            <ac:spMk id="16" creationId="{54D56BDA-0E32-31AE-9C6E-0E609A94768D}"/>
          </ac:spMkLst>
        </pc:spChg>
        <pc:spChg chg="add mod">
          <ac:chgData name="Neil Todd (Chemistry)" userId="292e3cd5-22c2-486f-9667-f87378bf68f7" providerId="ADAL" clId="{FD1CB929-BACD-4EF3-B8E8-527EAEAA64AC}" dt="2023-12-06T14:40:56.074" v="90" actId="20577"/>
          <ac:spMkLst>
            <pc:docMk/>
            <pc:sldMk cId="1744252811" sldId="272"/>
            <ac:spMk id="20" creationId="{1D91BD6B-BA43-3B38-8432-FF03A5590EEA}"/>
          </ac:spMkLst>
        </pc:spChg>
        <pc:cxnChg chg="add mod">
          <ac:chgData name="Neil Todd (Chemistry)" userId="292e3cd5-22c2-486f-9667-f87378bf68f7" providerId="ADAL" clId="{FD1CB929-BACD-4EF3-B8E8-527EAEAA64AC}" dt="2023-12-06T14:40:10.704" v="63" actId="1076"/>
          <ac:cxnSpMkLst>
            <pc:docMk/>
            <pc:sldMk cId="1744252811" sldId="272"/>
            <ac:cxnSpMk id="15" creationId="{110C4541-B64D-B3DF-4B3C-1C8B492D4C01}"/>
          </ac:cxnSpMkLst>
        </pc:cxnChg>
        <pc:cxnChg chg="add mod">
          <ac:chgData name="Neil Todd (Chemistry)" userId="292e3cd5-22c2-486f-9667-f87378bf68f7" providerId="ADAL" clId="{FD1CB929-BACD-4EF3-B8E8-527EAEAA64AC}" dt="2023-12-06T14:40:45.703" v="86" actId="14100"/>
          <ac:cxnSpMkLst>
            <pc:docMk/>
            <pc:sldMk cId="1744252811" sldId="272"/>
            <ac:cxnSpMk id="17" creationId="{BC5441AB-CE5D-0C62-D796-57BF4A9FAC9C}"/>
          </ac:cxnSpMkLst>
        </pc:cxnChg>
      </pc:sldChg>
      <pc:sldChg chg="addSp modSp new mod modAnim">
        <pc:chgData name="Neil Todd (Chemistry)" userId="292e3cd5-22c2-486f-9667-f87378bf68f7" providerId="ADAL" clId="{FD1CB929-BACD-4EF3-B8E8-527EAEAA64AC}" dt="2023-12-08T09:00:44.190" v="203" actId="20577"/>
        <pc:sldMkLst>
          <pc:docMk/>
          <pc:sldMk cId="1427223334" sldId="273"/>
        </pc:sldMkLst>
        <pc:spChg chg="add mod">
          <ac:chgData name="Neil Todd (Chemistry)" userId="292e3cd5-22c2-486f-9667-f87378bf68f7" providerId="ADAL" clId="{FD1CB929-BACD-4EF3-B8E8-527EAEAA64AC}" dt="2023-12-08T09:00:44.190" v="203" actId="20577"/>
          <ac:spMkLst>
            <pc:docMk/>
            <pc:sldMk cId="1427223334" sldId="273"/>
            <ac:spMk id="4" creationId="{DD723741-5DEB-CD09-84C0-7C335C7E1641}"/>
          </ac:spMkLst>
        </pc:spChg>
        <pc:spChg chg="add mod">
          <ac:chgData name="Neil Todd (Chemistry)" userId="292e3cd5-22c2-486f-9667-f87378bf68f7" providerId="ADAL" clId="{FD1CB929-BACD-4EF3-B8E8-527EAEAA64AC}" dt="2023-12-06T14:38:22.749" v="45" actId="20577"/>
          <ac:spMkLst>
            <pc:docMk/>
            <pc:sldMk cId="1427223334" sldId="273"/>
            <ac:spMk id="5" creationId="{69EB8D0C-F3C1-D1D0-E602-41C5F2656460}"/>
          </ac:spMkLst>
        </pc:spChg>
        <pc:picChg chg="add mod">
          <ac:chgData name="Neil Todd (Chemistry)" userId="292e3cd5-22c2-486f-9667-f87378bf68f7" providerId="ADAL" clId="{FD1CB929-BACD-4EF3-B8E8-527EAEAA64AC}" dt="2023-12-06T14:37:07.257" v="18" actId="1076"/>
          <ac:picMkLst>
            <pc:docMk/>
            <pc:sldMk cId="1427223334" sldId="273"/>
            <ac:picMk id="3" creationId="{76271DCD-69B5-26F5-A7D3-4498867B4355}"/>
          </ac:picMkLst>
        </pc:picChg>
      </pc:sldChg>
    </pc:docChg>
  </pc:docChgLst>
  <pc:docChgLst>
    <pc:chgData name="Zoe Schnepp (Chemistry)" userId="66db2e5d-c66e-4094-a6b2-970c12b7f030" providerId="ADAL" clId="{0327BF89-2166-4171-B53D-118C352C8338}"/>
    <pc:docChg chg="undo custSel addSld modSld sldOrd">
      <pc:chgData name="Zoe Schnepp (Chemistry)" userId="66db2e5d-c66e-4094-a6b2-970c12b7f030" providerId="ADAL" clId="{0327BF89-2166-4171-B53D-118C352C8338}" dt="2023-11-20T16:05:40.997" v="2068" actId="113"/>
      <pc:docMkLst>
        <pc:docMk/>
      </pc:docMkLst>
      <pc:sldChg chg="addSp delSp modSp mod setBg setClrOvrMap">
        <pc:chgData name="Zoe Schnepp (Chemistry)" userId="66db2e5d-c66e-4094-a6b2-970c12b7f030" providerId="ADAL" clId="{0327BF89-2166-4171-B53D-118C352C8338}" dt="2023-11-20T16:05:40.997" v="2068" actId="113"/>
        <pc:sldMkLst>
          <pc:docMk/>
          <pc:sldMk cId="3138563738" sldId="256"/>
        </pc:sldMkLst>
        <pc:spChg chg="mod ord">
          <ac:chgData name="Zoe Schnepp (Chemistry)" userId="66db2e5d-c66e-4094-a6b2-970c12b7f030" providerId="ADAL" clId="{0327BF89-2166-4171-B53D-118C352C8338}" dt="2023-11-20T16:05:40.997" v="2068" actId="113"/>
          <ac:spMkLst>
            <pc:docMk/>
            <pc:sldMk cId="3138563738" sldId="256"/>
            <ac:spMk id="6" creationId="{CF687844-F7DD-51AE-49C8-82E42A49467B}"/>
          </ac:spMkLst>
        </pc:spChg>
        <pc:spChg chg="add del">
          <ac:chgData name="Zoe Schnepp (Chemistry)" userId="66db2e5d-c66e-4094-a6b2-970c12b7f030" providerId="ADAL" clId="{0327BF89-2166-4171-B53D-118C352C8338}" dt="2023-11-20T16:05:27.686" v="2020" actId="26606"/>
          <ac:spMkLst>
            <pc:docMk/>
            <pc:sldMk cId="3138563738" sldId="256"/>
            <ac:spMk id="11" creationId="{71B2258F-86CA-4D4D-8270-BC05FCDEBFB3}"/>
          </ac:spMkLst>
        </pc:spChg>
        <pc:spChg chg="add">
          <ac:chgData name="Zoe Schnepp (Chemistry)" userId="66db2e5d-c66e-4094-a6b2-970c12b7f030" providerId="ADAL" clId="{0327BF89-2166-4171-B53D-118C352C8338}" dt="2023-11-20T16:05:27.701" v="2021" actId="26606"/>
          <ac:spMkLst>
            <pc:docMk/>
            <pc:sldMk cId="3138563738" sldId="256"/>
            <ac:spMk id="13" creationId="{007891EC-4501-44ED-A8C8-B11B6DB767AB}"/>
          </ac:spMkLst>
        </pc:spChg>
        <pc:spChg chg="add">
          <ac:chgData name="Zoe Schnepp (Chemistry)" userId="66db2e5d-c66e-4094-a6b2-970c12b7f030" providerId="ADAL" clId="{0327BF89-2166-4171-B53D-118C352C8338}" dt="2023-11-20T16:05:27.701" v="2021" actId="26606"/>
          <ac:spMkLst>
            <pc:docMk/>
            <pc:sldMk cId="3138563738" sldId="256"/>
            <ac:spMk id="14" creationId="{C1DD1A8A-57D5-4A81-AD04-532B043C5611}"/>
          </ac:spMkLst>
        </pc:spChg>
        <pc:spChg chg="add del">
          <ac:chgData name="Zoe Schnepp (Chemistry)" userId="66db2e5d-c66e-4094-a6b2-970c12b7f030" providerId="ADAL" clId="{0327BF89-2166-4171-B53D-118C352C8338}" dt="2023-11-20T14:59:03.918" v="28" actId="26606"/>
          <ac:spMkLst>
            <pc:docMk/>
            <pc:sldMk cId="3138563738" sldId="256"/>
            <ac:spMk id="15" creationId="{72018E1B-E0B9-4440-AFF3-4112E50A2763}"/>
          </ac:spMkLst>
        </pc:spChg>
        <pc:picChg chg="add mod">
          <ac:chgData name="Zoe Schnepp (Chemistry)" userId="66db2e5d-c66e-4094-a6b2-970c12b7f030" providerId="ADAL" clId="{0327BF89-2166-4171-B53D-118C352C8338}" dt="2023-11-20T16:05:27.701" v="2021" actId="26606"/>
          <ac:picMkLst>
            <pc:docMk/>
            <pc:sldMk cId="3138563738" sldId="256"/>
            <ac:picMk id="3" creationId="{1430399F-CC81-3B4C-5FEA-8330D92320A5}"/>
          </ac:picMkLst>
        </pc:picChg>
        <pc:picChg chg="add del mod ord">
          <ac:chgData name="Zoe Schnepp (Chemistry)" userId="66db2e5d-c66e-4094-a6b2-970c12b7f030" providerId="ADAL" clId="{0327BF89-2166-4171-B53D-118C352C8338}" dt="2023-11-20T14:59:09.119" v="30" actId="21"/>
          <ac:picMkLst>
            <pc:docMk/>
            <pc:sldMk cId="3138563738" sldId="256"/>
            <ac:picMk id="3" creationId="{4CD41BF0-EC7D-222B-8235-B006ACA0EEB6}"/>
          </ac:picMkLst>
        </pc:picChg>
        <pc:picChg chg="add del mod">
          <ac:chgData name="Zoe Schnepp (Chemistry)" userId="66db2e5d-c66e-4094-a6b2-970c12b7f030" providerId="ADAL" clId="{0327BF89-2166-4171-B53D-118C352C8338}" dt="2023-11-20T14:59:09.119" v="30" actId="21"/>
          <ac:picMkLst>
            <pc:docMk/>
            <pc:sldMk cId="3138563738" sldId="256"/>
            <ac:picMk id="5" creationId="{F39D3AE8-EDCD-29A9-37DE-CA2540A6B265}"/>
          </ac:picMkLst>
        </pc:picChg>
        <pc:picChg chg="add del mod">
          <ac:chgData name="Zoe Schnepp (Chemistry)" userId="66db2e5d-c66e-4094-a6b2-970c12b7f030" providerId="ADAL" clId="{0327BF89-2166-4171-B53D-118C352C8338}" dt="2023-11-20T14:59:09.119" v="30" actId="21"/>
          <ac:picMkLst>
            <pc:docMk/>
            <pc:sldMk cId="3138563738" sldId="256"/>
            <ac:picMk id="8" creationId="{35E57EEB-1CB2-CB8E-B011-742FDEB9B026}"/>
          </ac:picMkLst>
        </pc:picChg>
        <pc:picChg chg="add del mod">
          <ac:chgData name="Zoe Schnepp (Chemistry)" userId="66db2e5d-c66e-4094-a6b2-970c12b7f030" providerId="ADAL" clId="{0327BF89-2166-4171-B53D-118C352C8338}" dt="2023-11-20T14:59:09.119" v="30" actId="21"/>
          <ac:picMkLst>
            <pc:docMk/>
            <pc:sldMk cId="3138563738" sldId="256"/>
            <ac:picMk id="10" creationId="{744E9DC4-1278-207E-FC22-CE54BED5CEA4}"/>
          </ac:picMkLst>
        </pc:picChg>
      </pc:sldChg>
      <pc:sldChg chg="addSp modSp mod">
        <pc:chgData name="Zoe Schnepp (Chemistry)" userId="66db2e5d-c66e-4094-a6b2-970c12b7f030" providerId="ADAL" clId="{0327BF89-2166-4171-B53D-118C352C8338}" dt="2023-11-20T10:02:14.426" v="6" actId="1076"/>
        <pc:sldMkLst>
          <pc:docMk/>
          <pc:sldMk cId="375280337" sldId="257"/>
        </pc:sldMkLst>
        <pc:picChg chg="add mod">
          <ac:chgData name="Zoe Schnepp (Chemistry)" userId="66db2e5d-c66e-4094-a6b2-970c12b7f030" providerId="ADAL" clId="{0327BF89-2166-4171-B53D-118C352C8338}" dt="2023-11-20T10:02:14.426" v="6" actId="1076"/>
          <ac:picMkLst>
            <pc:docMk/>
            <pc:sldMk cId="375280337" sldId="257"/>
            <ac:picMk id="3" creationId="{E7C196F6-EB6C-F98C-5404-4FEC12898A62}"/>
          </ac:picMkLst>
        </pc:picChg>
      </pc:sldChg>
      <pc:sldChg chg="addSp delSp modSp mod modNotesTx">
        <pc:chgData name="Zoe Schnepp (Chemistry)" userId="66db2e5d-c66e-4094-a6b2-970c12b7f030" providerId="ADAL" clId="{0327BF89-2166-4171-B53D-118C352C8338}" dt="2023-11-20T15:54:17.589" v="1346" actId="20577"/>
        <pc:sldMkLst>
          <pc:docMk/>
          <pc:sldMk cId="558769876" sldId="258"/>
        </pc:sldMkLst>
        <pc:spChg chg="mod">
          <ac:chgData name="Zoe Schnepp (Chemistry)" userId="66db2e5d-c66e-4094-a6b2-970c12b7f030" providerId="ADAL" clId="{0327BF89-2166-4171-B53D-118C352C8338}" dt="2023-11-20T15:51:02.212" v="1095" actId="14100"/>
          <ac:spMkLst>
            <pc:docMk/>
            <pc:sldMk cId="558769876" sldId="258"/>
            <ac:spMk id="2" creationId="{D0B75D5C-BF19-1AB3-EDC9-43B642F5AA42}"/>
          </ac:spMkLst>
        </pc:spChg>
        <pc:spChg chg="add mod">
          <ac:chgData name="Zoe Schnepp (Chemistry)" userId="66db2e5d-c66e-4094-a6b2-970c12b7f030" providerId="ADAL" clId="{0327BF89-2166-4171-B53D-118C352C8338}" dt="2023-11-20T15:50:45.995" v="1057" actId="1037"/>
          <ac:spMkLst>
            <pc:docMk/>
            <pc:sldMk cId="558769876" sldId="258"/>
            <ac:spMk id="5" creationId="{DC44B6BB-A90E-F593-4A79-9E0DBB67A101}"/>
          </ac:spMkLst>
        </pc:spChg>
        <pc:spChg chg="add del mod">
          <ac:chgData name="Zoe Schnepp (Chemistry)" userId="66db2e5d-c66e-4094-a6b2-970c12b7f030" providerId="ADAL" clId="{0327BF89-2166-4171-B53D-118C352C8338}" dt="2023-11-20T15:39:58.994" v="793"/>
          <ac:spMkLst>
            <pc:docMk/>
            <pc:sldMk cId="558769876" sldId="258"/>
            <ac:spMk id="6" creationId="{64E41801-840B-DD5E-CCE5-79DE025C68E6}"/>
          </ac:spMkLst>
        </pc:spChg>
        <pc:spChg chg="add del">
          <ac:chgData name="Zoe Schnepp (Chemistry)" userId="66db2e5d-c66e-4094-a6b2-970c12b7f030" providerId="ADAL" clId="{0327BF89-2166-4171-B53D-118C352C8338}" dt="2023-11-20T15:42:26.894" v="804"/>
          <ac:spMkLst>
            <pc:docMk/>
            <pc:sldMk cId="558769876" sldId="258"/>
            <ac:spMk id="9" creationId="{7D76E41E-DBA3-37A8-DA25-F8B384790450}"/>
          </ac:spMkLst>
        </pc:spChg>
        <pc:spChg chg="add del mod">
          <ac:chgData name="Zoe Schnepp (Chemistry)" userId="66db2e5d-c66e-4094-a6b2-970c12b7f030" providerId="ADAL" clId="{0327BF89-2166-4171-B53D-118C352C8338}" dt="2023-11-20T15:46:00.031" v="830" actId="478"/>
          <ac:spMkLst>
            <pc:docMk/>
            <pc:sldMk cId="558769876" sldId="258"/>
            <ac:spMk id="13" creationId="{85F382F5-F317-2601-F4BE-46D5065F6AE5}"/>
          </ac:spMkLst>
        </pc:spChg>
        <pc:spChg chg="add del">
          <ac:chgData name="Zoe Schnepp (Chemistry)" userId="66db2e5d-c66e-4094-a6b2-970c12b7f030" providerId="ADAL" clId="{0327BF89-2166-4171-B53D-118C352C8338}" dt="2023-11-20T15:49:30.144" v="1021" actId="11529"/>
          <ac:spMkLst>
            <pc:docMk/>
            <pc:sldMk cId="558769876" sldId="258"/>
            <ac:spMk id="16" creationId="{56F42CBB-3902-95BE-515D-F84A14BACED0}"/>
          </ac:spMkLst>
        </pc:spChg>
        <pc:spChg chg="add del">
          <ac:chgData name="Zoe Schnepp (Chemistry)" userId="66db2e5d-c66e-4094-a6b2-970c12b7f030" providerId="ADAL" clId="{0327BF89-2166-4171-B53D-118C352C8338}" dt="2023-11-20T15:49:29.262" v="1020"/>
          <ac:spMkLst>
            <pc:docMk/>
            <pc:sldMk cId="558769876" sldId="258"/>
            <ac:spMk id="17" creationId="{85BD987A-5643-6E21-45BB-414E37E0AB11}"/>
          </ac:spMkLst>
        </pc:spChg>
        <pc:spChg chg="add mod">
          <ac:chgData name="Zoe Schnepp (Chemistry)" userId="66db2e5d-c66e-4094-a6b2-970c12b7f030" providerId="ADAL" clId="{0327BF89-2166-4171-B53D-118C352C8338}" dt="2023-11-20T15:51:50.454" v="1132" actId="1076"/>
          <ac:spMkLst>
            <pc:docMk/>
            <pc:sldMk cId="558769876" sldId="258"/>
            <ac:spMk id="21" creationId="{6908A62C-098A-7094-FB11-5BB6B0D8B6BF}"/>
          </ac:spMkLst>
        </pc:spChg>
        <pc:spChg chg="add mod">
          <ac:chgData name="Zoe Schnepp (Chemistry)" userId="66db2e5d-c66e-4094-a6b2-970c12b7f030" providerId="ADAL" clId="{0327BF89-2166-4171-B53D-118C352C8338}" dt="2023-11-20T15:53:31.793" v="1234" actId="1076"/>
          <ac:spMkLst>
            <pc:docMk/>
            <pc:sldMk cId="558769876" sldId="258"/>
            <ac:spMk id="22" creationId="{65EC155C-27D1-31C0-0413-71A02D19E8C4}"/>
          </ac:spMkLst>
        </pc:spChg>
        <pc:spChg chg="add mod">
          <ac:chgData name="Zoe Schnepp (Chemistry)" userId="66db2e5d-c66e-4094-a6b2-970c12b7f030" providerId="ADAL" clId="{0327BF89-2166-4171-B53D-118C352C8338}" dt="2023-11-20T15:53:27.995" v="1232" actId="1076"/>
          <ac:spMkLst>
            <pc:docMk/>
            <pc:sldMk cId="558769876" sldId="258"/>
            <ac:spMk id="27" creationId="{49F7D10F-5920-62AC-21A4-64F7A33EDA62}"/>
          </ac:spMkLst>
        </pc:spChg>
        <pc:picChg chg="add del mod">
          <ac:chgData name="Zoe Schnepp (Chemistry)" userId="66db2e5d-c66e-4094-a6b2-970c12b7f030" providerId="ADAL" clId="{0327BF89-2166-4171-B53D-118C352C8338}" dt="2023-11-20T15:10:33.158" v="164" actId="478"/>
          <ac:picMkLst>
            <pc:docMk/>
            <pc:sldMk cId="558769876" sldId="258"/>
            <ac:picMk id="4" creationId="{7DF30117-CFEC-D052-2986-EB5C829416F8}"/>
          </ac:picMkLst>
        </pc:picChg>
        <pc:picChg chg="add del mod">
          <ac:chgData name="Zoe Schnepp (Chemistry)" userId="66db2e5d-c66e-4094-a6b2-970c12b7f030" providerId="ADAL" clId="{0327BF89-2166-4171-B53D-118C352C8338}" dt="2023-11-20T15:45:56.091" v="829" actId="478"/>
          <ac:picMkLst>
            <pc:docMk/>
            <pc:sldMk cId="558769876" sldId="258"/>
            <ac:picMk id="8" creationId="{3D864B40-0ECC-2B1D-D687-36F0E3868850}"/>
          </ac:picMkLst>
        </pc:picChg>
        <pc:picChg chg="del">
          <ac:chgData name="Zoe Schnepp (Chemistry)" userId="66db2e5d-c66e-4094-a6b2-970c12b7f030" providerId="ADAL" clId="{0327BF89-2166-4171-B53D-118C352C8338}" dt="2023-11-20T15:43:32.496" v="807" actId="478"/>
          <ac:picMkLst>
            <pc:docMk/>
            <pc:sldMk cId="558769876" sldId="258"/>
            <ac:picMk id="10" creationId="{7ACBF2DE-FF68-9938-2588-C050DD582A2B}"/>
          </ac:picMkLst>
        </pc:picChg>
        <pc:picChg chg="add mod modCrop">
          <ac:chgData name="Zoe Schnepp (Chemistry)" userId="66db2e5d-c66e-4094-a6b2-970c12b7f030" providerId="ADAL" clId="{0327BF89-2166-4171-B53D-118C352C8338}" dt="2023-11-20T15:50:48.971" v="1058" actId="1076"/>
          <ac:picMkLst>
            <pc:docMk/>
            <pc:sldMk cId="558769876" sldId="258"/>
            <ac:picMk id="12" creationId="{B9D609FE-7902-6515-1659-A025235E7B13}"/>
          </ac:picMkLst>
        </pc:picChg>
        <pc:picChg chg="add del mod">
          <ac:chgData name="Zoe Schnepp (Chemistry)" userId="66db2e5d-c66e-4094-a6b2-970c12b7f030" providerId="ADAL" clId="{0327BF89-2166-4171-B53D-118C352C8338}" dt="2023-11-20T15:50:36.376" v="1043" actId="478"/>
          <ac:picMkLst>
            <pc:docMk/>
            <pc:sldMk cId="558769876" sldId="258"/>
            <ac:picMk id="15" creationId="{00758252-4F4F-D0E5-CC21-B9C8C2FC5858}"/>
          </ac:picMkLst>
        </pc:picChg>
        <pc:picChg chg="del mod">
          <ac:chgData name="Zoe Schnepp (Chemistry)" userId="66db2e5d-c66e-4094-a6b2-970c12b7f030" providerId="ADAL" clId="{0327BF89-2166-4171-B53D-118C352C8338}" dt="2023-11-20T15:49:36.704" v="1023" actId="478"/>
          <ac:picMkLst>
            <pc:docMk/>
            <pc:sldMk cId="558769876" sldId="258"/>
            <ac:picMk id="18" creationId="{77F96BBA-CCAA-95CD-4CA7-DDD0476D11A5}"/>
          </ac:picMkLst>
        </pc:picChg>
        <pc:picChg chg="add mod">
          <ac:chgData name="Zoe Schnepp (Chemistry)" userId="66db2e5d-c66e-4094-a6b2-970c12b7f030" providerId="ADAL" clId="{0327BF89-2166-4171-B53D-118C352C8338}" dt="2023-11-20T15:53:22.013" v="1229" actId="1076"/>
          <ac:picMkLst>
            <pc:docMk/>
            <pc:sldMk cId="558769876" sldId="258"/>
            <ac:picMk id="19" creationId="{5B44F0A5-6C63-A139-D8C9-DBE319482ADC}"/>
          </ac:picMkLst>
        </pc:picChg>
        <pc:picChg chg="add mod">
          <ac:chgData name="Zoe Schnepp (Chemistry)" userId="66db2e5d-c66e-4094-a6b2-970c12b7f030" providerId="ADAL" clId="{0327BF89-2166-4171-B53D-118C352C8338}" dt="2023-11-20T15:53:22.013" v="1229" actId="1076"/>
          <ac:picMkLst>
            <pc:docMk/>
            <pc:sldMk cId="558769876" sldId="258"/>
            <ac:picMk id="20" creationId="{B8A6BF81-C36D-A993-732A-3BF292ABBD16}"/>
          </ac:picMkLst>
        </pc:picChg>
        <pc:picChg chg="add del mod">
          <ac:chgData name="Zoe Schnepp (Chemistry)" userId="66db2e5d-c66e-4094-a6b2-970c12b7f030" providerId="ADAL" clId="{0327BF89-2166-4171-B53D-118C352C8338}" dt="2023-11-20T15:46:13.851" v="833" actId="478"/>
          <ac:picMkLst>
            <pc:docMk/>
            <pc:sldMk cId="558769876" sldId="258"/>
            <ac:picMk id="1026" creationId="{72AF756B-6BAA-E470-0FC6-ED0A86177854}"/>
          </ac:picMkLst>
        </pc:picChg>
        <pc:picChg chg="add mod">
          <ac:chgData name="Zoe Schnepp (Chemistry)" userId="66db2e5d-c66e-4094-a6b2-970c12b7f030" providerId="ADAL" clId="{0327BF89-2166-4171-B53D-118C352C8338}" dt="2023-11-20T15:53:22.013" v="1229" actId="1076"/>
          <ac:picMkLst>
            <pc:docMk/>
            <pc:sldMk cId="558769876" sldId="258"/>
            <ac:picMk id="1032" creationId="{979475F6-9891-EEB8-5F04-ABFA9A398773}"/>
          </ac:picMkLst>
        </pc:picChg>
        <pc:cxnChg chg="add mod">
          <ac:chgData name="Zoe Schnepp (Chemistry)" userId="66db2e5d-c66e-4094-a6b2-970c12b7f030" providerId="ADAL" clId="{0327BF89-2166-4171-B53D-118C352C8338}" dt="2023-11-20T15:52:35.758" v="1166" actId="692"/>
          <ac:cxnSpMkLst>
            <pc:docMk/>
            <pc:sldMk cId="558769876" sldId="258"/>
            <ac:cxnSpMk id="24" creationId="{0781AE99-396F-9689-B1E3-CFEE95BBF79C}"/>
          </ac:cxnSpMkLst>
        </pc:cxnChg>
        <pc:cxnChg chg="add del mod">
          <ac:chgData name="Zoe Schnepp (Chemistry)" userId="66db2e5d-c66e-4094-a6b2-970c12b7f030" providerId="ADAL" clId="{0327BF89-2166-4171-B53D-118C352C8338}" dt="2023-11-20T15:53:17.866" v="1228" actId="478"/>
          <ac:cxnSpMkLst>
            <pc:docMk/>
            <pc:sldMk cId="558769876" sldId="258"/>
            <ac:cxnSpMk id="25" creationId="{79B7FBF9-4E0B-FF59-99A7-80965BADCF35}"/>
          </ac:cxnSpMkLst>
        </pc:cxnChg>
        <pc:cxnChg chg="add mod">
          <ac:chgData name="Zoe Schnepp (Chemistry)" userId="66db2e5d-c66e-4094-a6b2-970c12b7f030" providerId="ADAL" clId="{0327BF89-2166-4171-B53D-118C352C8338}" dt="2023-11-20T15:53:14.777" v="1226" actId="1076"/>
          <ac:cxnSpMkLst>
            <pc:docMk/>
            <pc:sldMk cId="558769876" sldId="258"/>
            <ac:cxnSpMk id="28" creationId="{F0788B95-B2D1-78B3-F6C3-072C590C2C58}"/>
          </ac:cxnSpMkLst>
        </pc:cxnChg>
      </pc:sldChg>
      <pc:sldChg chg="addSp delSp modSp mod modNotesTx">
        <pc:chgData name="Zoe Schnepp (Chemistry)" userId="66db2e5d-c66e-4094-a6b2-970c12b7f030" providerId="ADAL" clId="{0327BF89-2166-4171-B53D-118C352C8338}" dt="2023-11-20T15:10:16.912" v="158" actId="478"/>
        <pc:sldMkLst>
          <pc:docMk/>
          <pc:sldMk cId="2883448871" sldId="259"/>
        </pc:sldMkLst>
        <pc:spChg chg="add del mod">
          <ac:chgData name="Zoe Schnepp (Chemistry)" userId="66db2e5d-c66e-4094-a6b2-970c12b7f030" providerId="ADAL" clId="{0327BF89-2166-4171-B53D-118C352C8338}" dt="2023-11-20T15:10:16.912" v="158" actId="478"/>
          <ac:spMkLst>
            <pc:docMk/>
            <pc:sldMk cId="2883448871" sldId="259"/>
            <ac:spMk id="7" creationId="{1B049051-FF77-8EFF-A57F-984FB368BE01}"/>
          </ac:spMkLst>
        </pc:spChg>
        <pc:picChg chg="add del mod modCrop">
          <ac:chgData name="Zoe Schnepp (Chemistry)" userId="66db2e5d-c66e-4094-a6b2-970c12b7f030" providerId="ADAL" clId="{0327BF89-2166-4171-B53D-118C352C8338}" dt="2023-11-20T15:01:35.156" v="79" actId="21"/>
          <ac:picMkLst>
            <pc:docMk/>
            <pc:sldMk cId="2883448871" sldId="259"/>
            <ac:picMk id="2" creationId="{E5F8B217-63CB-CB46-F373-C59C3F8C371D}"/>
          </ac:picMkLst>
        </pc:picChg>
        <pc:picChg chg="add del mod modCrop">
          <ac:chgData name="Zoe Schnepp (Chemistry)" userId="66db2e5d-c66e-4094-a6b2-970c12b7f030" providerId="ADAL" clId="{0327BF89-2166-4171-B53D-118C352C8338}" dt="2023-11-20T15:01:35.156" v="79" actId="21"/>
          <ac:picMkLst>
            <pc:docMk/>
            <pc:sldMk cId="2883448871" sldId="259"/>
            <ac:picMk id="3" creationId="{B110297A-77CF-14D5-2B85-FB0F8643C7F1}"/>
          </ac:picMkLst>
        </pc:picChg>
        <pc:picChg chg="add del mod modCrop">
          <ac:chgData name="Zoe Schnepp (Chemistry)" userId="66db2e5d-c66e-4094-a6b2-970c12b7f030" providerId="ADAL" clId="{0327BF89-2166-4171-B53D-118C352C8338}" dt="2023-11-20T15:01:35.156" v="79" actId="21"/>
          <ac:picMkLst>
            <pc:docMk/>
            <pc:sldMk cId="2883448871" sldId="259"/>
            <ac:picMk id="4" creationId="{79F7CE2A-3C4A-1711-B467-31E96D1D37D7}"/>
          </ac:picMkLst>
        </pc:picChg>
        <pc:picChg chg="add del mod modCrop">
          <ac:chgData name="Zoe Schnepp (Chemistry)" userId="66db2e5d-c66e-4094-a6b2-970c12b7f030" providerId="ADAL" clId="{0327BF89-2166-4171-B53D-118C352C8338}" dt="2023-11-20T15:01:35.156" v="79" actId="21"/>
          <ac:picMkLst>
            <pc:docMk/>
            <pc:sldMk cId="2883448871" sldId="259"/>
            <ac:picMk id="5" creationId="{EB7B6029-ED4C-09E3-0F13-75CB59E99CFB}"/>
          </ac:picMkLst>
        </pc:picChg>
      </pc:sldChg>
      <pc:sldChg chg="addSp modSp">
        <pc:chgData name="Zoe Schnepp (Chemistry)" userId="66db2e5d-c66e-4094-a6b2-970c12b7f030" providerId="ADAL" clId="{0327BF89-2166-4171-B53D-118C352C8338}" dt="2023-11-20T15:01:36.825" v="80"/>
        <pc:sldMkLst>
          <pc:docMk/>
          <pc:sldMk cId="1445392644" sldId="260"/>
        </pc:sldMkLst>
        <pc:picChg chg="add mod">
          <ac:chgData name="Zoe Schnepp (Chemistry)" userId="66db2e5d-c66e-4094-a6b2-970c12b7f030" providerId="ADAL" clId="{0327BF89-2166-4171-B53D-118C352C8338}" dt="2023-11-20T15:01:36.825" v="80"/>
          <ac:picMkLst>
            <pc:docMk/>
            <pc:sldMk cId="1445392644" sldId="260"/>
            <ac:picMk id="3" creationId="{9C6B6E0C-CC90-9024-6F10-FC7639E3A01E}"/>
          </ac:picMkLst>
        </pc:picChg>
        <pc:picChg chg="add mod">
          <ac:chgData name="Zoe Schnepp (Chemistry)" userId="66db2e5d-c66e-4094-a6b2-970c12b7f030" providerId="ADAL" clId="{0327BF89-2166-4171-B53D-118C352C8338}" dt="2023-11-20T15:01:36.825" v="80"/>
          <ac:picMkLst>
            <pc:docMk/>
            <pc:sldMk cId="1445392644" sldId="260"/>
            <ac:picMk id="4" creationId="{D271299F-6D30-5C88-FD53-AD29AD57E3A5}"/>
          </ac:picMkLst>
        </pc:picChg>
        <pc:picChg chg="add mod">
          <ac:chgData name="Zoe Schnepp (Chemistry)" userId="66db2e5d-c66e-4094-a6b2-970c12b7f030" providerId="ADAL" clId="{0327BF89-2166-4171-B53D-118C352C8338}" dt="2023-11-20T15:01:36.825" v="80"/>
          <ac:picMkLst>
            <pc:docMk/>
            <pc:sldMk cId="1445392644" sldId="260"/>
            <ac:picMk id="5" creationId="{E104FDA3-4D96-7415-3CD1-F83B9F7F4553}"/>
          </ac:picMkLst>
        </pc:picChg>
        <pc:picChg chg="add mod">
          <ac:chgData name="Zoe Schnepp (Chemistry)" userId="66db2e5d-c66e-4094-a6b2-970c12b7f030" providerId="ADAL" clId="{0327BF89-2166-4171-B53D-118C352C8338}" dt="2023-11-20T15:01:36.825" v="80"/>
          <ac:picMkLst>
            <pc:docMk/>
            <pc:sldMk cId="1445392644" sldId="260"/>
            <ac:picMk id="6" creationId="{F44E9A72-44B4-A573-3E05-E6296F608D91}"/>
          </ac:picMkLst>
        </pc:picChg>
      </pc:sldChg>
      <pc:sldChg chg="addSp delSp modSp new mod ord modNotesTx">
        <pc:chgData name="Zoe Schnepp (Chemistry)" userId="66db2e5d-c66e-4094-a6b2-970c12b7f030" providerId="ADAL" clId="{0327BF89-2166-4171-B53D-118C352C8338}" dt="2023-11-20T16:01:41.749" v="2015" actId="20577"/>
        <pc:sldMkLst>
          <pc:docMk/>
          <pc:sldMk cId="319034132" sldId="261"/>
        </pc:sldMkLst>
        <pc:spChg chg="add mod">
          <ac:chgData name="Zoe Schnepp (Chemistry)" userId="66db2e5d-c66e-4094-a6b2-970c12b7f030" providerId="ADAL" clId="{0327BF89-2166-4171-B53D-118C352C8338}" dt="2023-11-20T15:13:47.254" v="791" actId="20577"/>
          <ac:spMkLst>
            <pc:docMk/>
            <pc:sldMk cId="319034132" sldId="261"/>
            <ac:spMk id="2" creationId="{F9470C93-BCDD-97F5-C0F9-8382E1075583}"/>
          </ac:spMkLst>
        </pc:spChg>
        <pc:spChg chg="add mod">
          <ac:chgData name="Zoe Schnepp (Chemistry)" userId="66db2e5d-c66e-4094-a6b2-970c12b7f030" providerId="ADAL" clId="{0327BF89-2166-4171-B53D-118C352C8338}" dt="2023-11-20T16:01:09.264" v="1827" actId="1038"/>
          <ac:spMkLst>
            <pc:docMk/>
            <pc:sldMk cId="319034132" sldId="261"/>
            <ac:spMk id="4" creationId="{E3DCA40A-8ABF-A542-7E84-777003B0CE9C}"/>
          </ac:spMkLst>
        </pc:spChg>
        <pc:spChg chg="add mod">
          <ac:chgData name="Zoe Schnepp (Chemistry)" userId="66db2e5d-c66e-4094-a6b2-970c12b7f030" providerId="ADAL" clId="{0327BF89-2166-4171-B53D-118C352C8338}" dt="2023-11-20T16:01:09.264" v="1827" actId="1038"/>
          <ac:spMkLst>
            <pc:docMk/>
            <pc:sldMk cId="319034132" sldId="261"/>
            <ac:spMk id="5" creationId="{968A6103-D83B-1EA2-5B89-FEC7E1AD5C96}"/>
          </ac:spMkLst>
        </pc:spChg>
        <pc:spChg chg="add mod">
          <ac:chgData name="Zoe Schnepp (Chemistry)" userId="66db2e5d-c66e-4094-a6b2-970c12b7f030" providerId="ADAL" clId="{0327BF89-2166-4171-B53D-118C352C8338}" dt="2023-11-20T16:01:09.264" v="1827" actId="1038"/>
          <ac:spMkLst>
            <pc:docMk/>
            <pc:sldMk cId="319034132" sldId="261"/>
            <ac:spMk id="6" creationId="{6318A476-BE7C-4A01-AB90-95E79639FC6D}"/>
          </ac:spMkLst>
        </pc:spChg>
        <pc:spChg chg="add mod">
          <ac:chgData name="Zoe Schnepp (Chemistry)" userId="66db2e5d-c66e-4094-a6b2-970c12b7f030" providerId="ADAL" clId="{0327BF89-2166-4171-B53D-118C352C8338}" dt="2023-11-20T16:01:09.264" v="1827" actId="1038"/>
          <ac:spMkLst>
            <pc:docMk/>
            <pc:sldMk cId="319034132" sldId="261"/>
            <ac:spMk id="7" creationId="{5BC46592-DBA5-77A9-3F14-839C297EBA3B}"/>
          </ac:spMkLst>
        </pc:spChg>
        <pc:spChg chg="add mod">
          <ac:chgData name="Zoe Schnepp (Chemistry)" userId="66db2e5d-c66e-4094-a6b2-970c12b7f030" providerId="ADAL" clId="{0327BF89-2166-4171-B53D-118C352C8338}" dt="2023-11-20T16:01:09.264" v="1827" actId="1038"/>
          <ac:spMkLst>
            <pc:docMk/>
            <pc:sldMk cId="319034132" sldId="261"/>
            <ac:spMk id="8" creationId="{634D0B8D-D59F-5863-95C9-E8BA0347072C}"/>
          </ac:spMkLst>
        </pc:spChg>
        <pc:spChg chg="add mod">
          <ac:chgData name="Zoe Schnepp (Chemistry)" userId="66db2e5d-c66e-4094-a6b2-970c12b7f030" providerId="ADAL" clId="{0327BF89-2166-4171-B53D-118C352C8338}" dt="2023-11-20T16:01:09.264" v="1827" actId="1038"/>
          <ac:spMkLst>
            <pc:docMk/>
            <pc:sldMk cId="319034132" sldId="261"/>
            <ac:spMk id="9" creationId="{C97AD400-E4BF-9697-EC21-E26C31D9D510}"/>
          </ac:spMkLst>
        </pc:spChg>
        <pc:spChg chg="add mod">
          <ac:chgData name="Zoe Schnepp (Chemistry)" userId="66db2e5d-c66e-4094-a6b2-970c12b7f030" providerId="ADAL" clId="{0327BF89-2166-4171-B53D-118C352C8338}" dt="2023-11-20T16:01:09.264" v="1827" actId="1038"/>
          <ac:spMkLst>
            <pc:docMk/>
            <pc:sldMk cId="319034132" sldId="261"/>
            <ac:spMk id="10" creationId="{4E75CE94-C3DA-8B8A-A081-1028248343FD}"/>
          </ac:spMkLst>
        </pc:spChg>
        <pc:spChg chg="add mod">
          <ac:chgData name="Zoe Schnepp (Chemistry)" userId="66db2e5d-c66e-4094-a6b2-970c12b7f030" providerId="ADAL" clId="{0327BF89-2166-4171-B53D-118C352C8338}" dt="2023-11-20T16:01:09.264" v="1827" actId="1038"/>
          <ac:spMkLst>
            <pc:docMk/>
            <pc:sldMk cId="319034132" sldId="261"/>
            <ac:spMk id="11" creationId="{86C75FC1-4D70-8948-62E3-BAB1A86D2070}"/>
          </ac:spMkLst>
        </pc:spChg>
        <pc:spChg chg="add mod">
          <ac:chgData name="Zoe Schnepp (Chemistry)" userId="66db2e5d-c66e-4094-a6b2-970c12b7f030" providerId="ADAL" clId="{0327BF89-2166-4171-B53D-118C352C8338}" dt="2023-11-20T16:01:09.264" v="1827" actId="1038"/>
          <ac:spMkLst>
            <pc:docMk/>
            <pc:sldMk cId="319034132" sldId="261"/>
            <ac:spMk id="12" creationId="{B292D16C-E580-AFB3-66D0-5865BD4AA15E}"/>
          </ac:spMkLst>
        </pc:spChg>
        <pc:spChg chg="add mod">
          <ac:chgData name="Zoe Schnepp (Chemistry)" userId="66db2e5d-c66e-4094-a6b2-970c12b7f030" providerId="ADAL" clId="{0327BF89-2166-4171-B53D-118C352C8338}" dt="2023-11-20T16:01:09.264" v="1827" actId="1038"/>
          <ac:spMkLst>
            <pc:docMk/>
            <pc:sldMk cId="319034132" sldId="261"/>
            <ac:spMk id="13" creationId="{240C9972-1A54-6797-F9C6-A52C2ACCC9AB}"/>
          </ac:spMkLst>
        </pc:spChg>
        <pc:graphicFrameChg chg="add mod modGraphic">
          <ac:chgData name="Zoe Schnepp (Chemistry)" userId="66db2e5d-c66e-4094-a6b2-970c12b7f030" providerId="ADAL" clId="{0327BF89-2166-4171-B53D-118C352C8338}" dt="2023-11-20T16:01:09.264" v="1827" actId="1038"/>
          <ac:graphicFrameMkLst>
            <pc:docMk/>
            <pc:sldMk cId="319034132" sldId="261"/>
            <ac:graphicFrameMk id="3" creationId="{CACA6D9C-E9B6-40FF-4D4C-1D142BB1A76B}"/>
          </ac:graphicFrameMkLst>
        </pc:graphicFrameChg>
        <pc:picChg chg="add del mod">
          <ac:chgData name="Zoe Schnepp (Chemistry)" userId="66db2e5d-c66e-4094-a6b2-970c12b7f030" providerId="ADAL" clId="{0327BF89-2166-4171-B53D-118C352C8338}" dt="2023-11-20T15:13:39.577" v="761" actId="478"/>
          <ac:picMkLst>
            <pc:docMk/>
            <pc:sldMk cId="319034132" sldId="261"/>
            <ac:picMk id="2050" creationId="{6E01839B-C371-26D0-E39F-1036D2B5C6C2}"/>
          </ac:picMkLst>
        </pc:picChg>
      </pc:sldChg>
      <pc:sldChg chg="delSp add mod modNotesTx">
        <pc:chgData name="Zoe Schnepp (Chemistry)" userId="66db2e5d-c66e-4094-a6b2-970c12b7f030" providerId="ADAL" clId="{0327BF89-2166-4171-B53D-118C352C8338}" dt="2023-11-20T15:54:55.085" v="1438" actId="20577"/>
        <pc:sldMkLst>
          <pc:docMk/>
          <pc:sldMk cId="1975037255" sldId="262"/>
        </pc:sldMkLst>
        <pc:spChg chg="del">
          <ac:chgData name="Zoe Schnepp (Chemistry)" userId="66db2e5d-c66e-4094-a6b2-970c12b7f030" providerId="ADAL" clId="{0327BF89-2166-4171-B53D-118C352C8338}" dt="2023-11-20T15:48:43.394" v="1013" actId="478"/>
          <ac:spMkLst>
            <pc:docMk/>
            <pc:sldMk cId="1975037255" sldId="262"/>
            <ac:spMk id="5" creationId="{DC44B6BB-A90E-F593-4A79-9E0DBB67A101}"/>
          </ac:spMkLst>
        </pc:spChg>
        <pc:picChg chg="del">
          <ac:chgData name="Zoe Schnepp (Chemistry)" userId="66db2e5d-c66e-4094-a6b2-970c12b7f030" providerId="ADAL" clId="{0327BF89-2166-4171-B53D-118C352C8338}" dt="2023-11-20T15:48:44.322" v="1014" actId="478"/>
          <ac:picMkLst>
            <pc:docMk/>
            <pc:sldMk cId="1975037255" sldId="262"/>
            <ac:picMk id="12" creationId="{B9D609FE-7902-6515-1659-A025235E7B13}"/>
          </ac:picMkLst>
        </pc:picChg>
        <pc:picChg chg="del">
          <ac:chgData name="Zoe Schnepp (Chemistry)" userId="66db2e5d-c66e-4094-a6b2-970c12b7f030" providerId="ADAL" clId="{0327BF89-2166-4171-B53D-118C352C8338}" dt="2023-11-20T15:48:41.660" v="1012" actId="478"/>
          <ac:picMkLst>
            <pc:docMk/>
            <pc:sldMk cId="1975037255" sldId="262"/>
            <ac:picMk id="15" creationId="{00758252-4F4F-D0E5-CC21-B9C8C2FC5858}"/>
          </ac:picMkLst>
        </pc:picChg>
      </pc:sldChg>
    </pc:docChg>
  </pc:docChgLst>
  <pc:docChgLst>
    <pc:chgData name="Neii Todd (Chemistry)" userId="292e3cd5-22c2-486f-9667-f87378bf68f7" providerId="ADAL" clId="{7E7780BA-58C8-4632-9AB8-C52D7ABACCC5}"/>
    <pc:docChg chg="addSld delSld modSld">
      <pc:chgData name="Neii Todd (Chemistry)" userId="292e3cd5-22c2-486f-9667-f87378bf68f7" providerId="ADAL" clId="{7E7780BA-58C8-4632-9AB8-C52D7ABACCC5}" dt="2023-11-28T13:58:08.514" v="4" actId="20577"/>
      <pc:docMkLst>
        <pc:docMk/>
      </pc:docMkLst>
      <pc:sldChg chg="modNotesTx">
        <pc:chgData name="Neii Todd (Chemistry)" userId="292e3cd5-22c2-486f-9667-f87378bf68f7" providerId="ADAL" clId="{7E7780BA-58C8-4632-9AB8-C52D7ABACCC5}" dt="2023-11-28T13:57:43.834" v="0" actId="20577"/>
        <pc:sldMkLst>
          <pc:docMk/>
          <pc:sldMk cId="1975037255" sldId="262"/>
        </pc:sldMkLst>
      </pc:sldChg>
      <pc:sldChg chg="add del">
        <pc:chgData name="Neii Todd (Chemistry)" userId="292e3cd5-22c2-486f-9667-f87378bf68f7" providerId="ADAL" clId="{7E7780BA-58C8-4632-9AB8-C52D7ABACCC5}" dt="2023-11-28T13:58:04.430" v="2"/>
        <pc:sldMkLst>
          <pc:docMk/>
          <pc:sldMk cId="766377832" sldId="263"/>
        </pc:sldMkLst>
      </pc:sldChg>
      <pc:sldChg chg="add modNotesTx">
        <pc:chgData name="Neii Todd (Chemistry)" userId="292e3cd5-22c2-486f-9667-f87378bf68f7" providerId="ADAL" clId="{7E7780BA-58C8-4632-9AB8-C52D7ABACCC5}" dt="2023-11-28T13:58:08.514" v="4" actId="20577"/>
        <pc:sldMkLst>
          <pc:docMk/>
          <pc:sldMk cId="2065386923" sldId="263"/>
        </pc:sldMkLst>
      </pc:sldChg>
    </pc:docChg>
  </pc:docChgLst>
  <pc:docChgLst>
    <pc:chgData name="Neil Todd (Chemistry)" userId="292e3cd5-22c2-486f-9667-f87378bf68f7" providerId="ADAL" clId="{7E7780BA-58C8-4632-9AB8-C52D7ABACCC5}"/>
    <pc:docChg chg="custSel addSld delSld modSld sldOrd">
      <pc:chgData name="Neil Todd (Chemistry)" userId="292e3cd5-22c2-486f-9667-f87378bf68f7" providerId="ADAL" clId="{7E7780BA-58C8-4632-9AB8-C52D7ABACCC5}" dt="2023-12-05T15:12:02.137" v="909" actId="14100"/>
      <pc:docMkLst>
        <pc:docMk/>
      </pc:docMkLst>
      <pc:sldChg chg="addSp delSp modSp mod modAnim">
        <pc:chgData name="Neil Todd (Chemistry)" userId="292e3cd5-22c2-486f-9667-f87378bf68f7" providerId="ADAL" clId="{7E7780BA-58C8-4632-9AB8-C52D7ABACCC5}" dt="2023-12-04T15:08:46.702" v="52"/>
        <pc:sldMkLst>
          <pc:docMk/>
          <pc:sldMk cId="558769876" sldId="258"/>
        </pc:sldMkLst>
        <pc:spChg chg="add del mod">
          <ac:chgData name="Neil Todd (Chemistry)" userId="292e3cd5-22c2-486f-9667-f87378bf68f7" providerId="ADAL" clId="{7E7780BA-58C8-4632-9AB8-C52D7ABACCC5}" dt="2023-12-04T13:50:04.080" v="47"/>
          <ac:spMkLst>
            <pc:docMk/>
            <pc:sldMk cId="558769876" sldId="258"/>
            <ac:spMk id="8" creationId="{68FAB3AF-C068-11AC-3B3E-3E173BFFE81C}"/>
          </ac:spMkLst>
        </pc:spChg>
        <pc:spChg chg="add mod">
          <ac:chgData name="Neil Todd (Chemistry)" userId="292e3cd5-22c2-486f-9667-f87378bf68f7" providerId="ADAL" clId="{7E7780BA-58C8-4632-9AB8-C52D7ABACCC5}" dt="2023-12-04T13:50:02.901" v="45" actId="20577"/>
          <ac:spMkLst>
            <pc:docMk/>
            <pc:sldMk cId="558769876" sldId="258"/>
            <ac:spMk id="9" creationId="{F3B3EA02-BE63-5242-979D-37F42AE85640}"/>
          </ac:spMkLst>
        </pc:spChg>
        <pc:cxnChg chg="add mod">
          <ac:chgData name="Neil Todd (Chemistry)" userId="292e3cd5-22c2-486f-9667-f87378bf68f7" providerId="ADAL" clId="{7E7780BA-58C8-4632-9AB8-C52D7ABACCC5}" dt="2023-12-04T13:48:25.506" v="35" actId="14100"/>
          <ac:cxnSpMkLst>
            <pc:docMk/>
            <pc:sldMk cId="558769876" sldId="258"/>
            <ac:cxnSpMk id="4" creationId="{560853C7-0A2B-3AFA-8C8D-A55AE91C3335}"/>
          </ac:cxnSpMkLst>
        </pc:cxnChg>
      </pc:sldChg>
      <pc:sldChg chg="addSp delSp modSp mod delAnim modAnim">
        <pc:chgData name="Neil Todd (Chemistry)" userId="292e3cd5-22c2-486f-9667-f87378bf68f7" providerId="ADAL" clId="{7E7780BA-58C8-4632-9AB8-C52D7ABACCC5}" dt="2023-11-20T13:23:37.008" v="7" actId="478"/>
        <pc:sldMkLst>
          <pc:docMk/>
          <pc:sldMk cId="2883448871" sldId="259"/>
        </pc:sldMkLst>
        <pc:spChg chg="add del">
          <ac:chgData name="Neil Todd (Chemistry)" userId="292e3cd5-22c2-486f-9667-f87378bf68f7" providerId="ADAL" clId="{7E7780BA-58C8-4632-9AB8-C52D7ABACCC5}" dt="2023-11-20T13:21:30.411" v="1" actId="478"/>
          <ac:spMkLst>
            <pc:docMk/>
            <pc:sldMk cId="2883448871" sldId="259"/>
            <ac:spMk id="2" creationId="{A4560859-BDBF-10D4-35BF-86183219B583}"/>
          </ac:spMkLst>
        </pc:spChg>
        <pc:spChg chg="add del">
          <ac:chgData name="Neil Todd (Chemistry)" userId="292e3cd5-22c2-486f-9667-f87378bf68f7" providerId="ADAL" clId="{7E7780BA-58C8-4632-9AB8-C52D7ABACCC5}" dt="2023-11-20T13:21:52.533" v="3" actId="478"/>
          <ac:spMkLst>
            <pc:docMk/>
            <pc:sldMk cId="2883448871" sldId="259"/>
            <ac:spMk id="3" creationId="{3A2390ED-02A7-5C77-E69E-6CF95F4937C5}"/>
          </ac:spMkLst>
        </pc:spChg>
        <pc:picChg chg="add del mod">
          <ac:chgData name="Neil Todd (Chemistry)" userId="292e3cd5-22c2-486f-9667-f87378bf68f7" providerId="ADAL" clId="{7E7780BA-58C8-4632-9AB8-C52D7ABACCC5}" dt="2023-11-20T13:23:37.008" v="7" actId="478"/>
          <ac:picMkLst>
            <pc:docMk/>
            <pc:sldMk cId="2883448871" sldId="259"/>
            <ac:picMk id="5" creationId="{7A400D4E-8796-E235-E96D-2D5398C6CECB}"/>
          </ac:picMkLst>
        </pc:picChg>
      </pc:sldChg>
      <pc:sldChg chg="modAnim">
        <pc:chgData name="Neil Todd (Chemistry)" userId="292e3cd5-22c2-486f-9667-f87378bf68f7" providerId="ADAL" clId="{7E7780BA-58C8-4632-9AB8-C52D7ABACCC5}" dt="2023-12-05T10:13:30.141" v="171"/>
        <pc:sldMkLst>
          <pc:docMk/>
          <pc:sldMk cId="1445392644" sldId="260"/>
        </pc:sldMkLst>
      </pc:sldChg>
      <pc:sldChg chg="modNotesTx">
        <pc:chgData name="Neil Todd (Chemistry)" userId="292e3cd5-22c2-486f-9667-f87378bf68f7" providerId="ADAL" clId="{7E7780BA-58C8-4632-9AB8-C52D7ABACCC5}" dt="2023-12-04T10:55:10.791" v="8" actId="20577"/>
        <pc:sldMkLst>
          <pc:docMk/>
          <pc:sldMk cId="319034132" sldId="261"/>
        </pc:sldMkLst>
      </pc:sldChg>
      <pc:sldChg chg="addSp delSp modSp mod ord modNotesTx">
        <pc:chgData name="Neil Todd (Chemistry)" userId="292e3cd5-22c2-486f-9667-f87378bf68f7" providerId="ADAL" clId="{7E7780BA-58C8-4632-9AB8-C52D7ABACCC5}" dt="2023-12-04T15:23:07.776" v="140"/>
        <pc:sldMkLst>
          <pc:docMk/>
          <pc:sldMk cId="1975037255" sldId="262"/>
        </pc:sldMkLst>
        <pc:spChg chg="add mod">
          <ac:chgData name="Neil Todd (Chemistry)" userId="292e3cd5-22c2-486f-9667-f87378bf68f7" providerId="ADAL" clId="{7E7780BA-58C8-4632-9AB8-C52D7ABACCC5}" dt="2023-12-04T15:21:20.036" v="83"/>
          <ac:spMkLst>
            <pc:docMk/>
            <pc:sldMk cId="1975037255" sldId="262"/>
            <ac:spMk id="5" creationId="{D4863C5C-586B-D4DB-3BAC-E1A00993F566}"/>
          </ac:spMkLst>
        </pc:spChg>
        <pc:picChg chg="add del mod">
          <ac:chgData name="Neil Todd (Chemistry)" userId="292e3cd5-22c2-486f-9667-f87378bf68f7" providerId="ADAL" clId="{7E7780BA-58C8-4632-9AB8-C52D7ABACCC5}" dt="2023-12-04T15:20:44.683" v="58" actId="478"/>
          <ac:picMkLst>
            <pc:docMk/>
            <pc:sldMk cId="1975037255" sldId="262"/>
            <ac:picMk id="3" creationId="{72A77D10-2AF9-D4A8-A78A-0D8BB2393942}"/>
          </ac:picMkLst>
        </pc:picChg>
        <pc:picChg chg="add del mod">
          <ac:chgData name="Neil Todd (Chemistry)" userId="292e3cd5-22c2-486f-9667-f87378bf68f7" providerId="ADAL" clId="{7E7780BA-58C8-4632-9AB8-C52D7ABACCC5}" dt="2023-12-04T15:20:45.409" v="59" actId="478"/>
          <ac:picMkLst>
            <pc:docMk/>
            <pc:sldMk cId="1975037255" sldId="262"/>
            <ac:picMk id="4" creationId="{9F77CC5E-8754-AEC1-9F83-3F0522A7E4D0}"/>
          </ac:picMkLst>
        </pc:picChg>
      </pc:sldChg>
      <pc:sldChg chg="addSp modSp del ord">
        <pc:chgData name="Neil Todd (Chemistry)" userId="292e3cd5-22c2-486f-9667-f87378bf68f7" providerId="ADAL" clId="{7E7780BA-58C8-4632-9AB8-C52D7ABACCC5}" dt="2023-12-04T15:21:22.133" v="84" actId="47"/>
        <pc:sldMkLst>
          <pc:docMk/>
          <pc:sldMk cId="2065386923" sldId="263"/>
        </pc:sldMkLst>
        <pc:spChg chg="add mod">
          <ac:chgData name="Neil Todd (Chemistry)" userId="292e3cd5-22c2-486f-9667-f87378bf68f7" providerId="ADAL" clId="{7E7780BA-58C8-4632-9AB8-C52D7ABACCC5}" dt="2023-12-04T15:19:17.956" v="54"/>
          <ac:spMkLst>
            <pc:docMk/>
            <pc:sldMk cId="2065386923" sldId="263"/>
            <ac:spMk id="3" creationId="{D4EC7F3A-7542-1391-C2AE-01C69614972E}"/>
          </ac:spMkLst>
        </pc:spChg>
      </pc:sldChg>
      <pc:sldChg chg="addSp modSp mod ord">
        <pc:chgData name="Neil Todd (Chemistry)" userId="292e3cd5-22c2-486f-9667-f87378bf68f7" providerId="ADAL" clId="{7E7780BA-58C8-4632-9AB8-C52D7ABACCC5}" dt="2023-12-05T10:13:42.349" v="172" actId="20577"/>
        <pc:sldMkLst>
          <pc:docMk/>
          <pc:sldMk cId="959992512" sldId="264"/>
        </pc:sldMkLst>
        <pc:spChg chg="add mod">
          <ac:chgData name="Neil Todd (Chemistry)" userId="292e3cd5-22c2-486f-9667-f87378bf68f7" providerId="ADAL" clId="{7E7780BA-58C8-4632-9AB8-C52D7ABACCC5}" dt="2023-12-05T10:13:42.349" v="172" actId="20577"/>
          <ac:spMkLst>
            <pc:docMk/>
            <pc:sldMk cId="959992512" sldId="264"/>
            <ac:spMk id="2" creationId="{12CE6107-B79E-CD8D-B742-B73EAE67E447}"/>
          </ac:spMkLst>
        </pc:spChg>
      </pc:sldChg>
      <pc:sldChg chg="addSp delSp modSp new del mod">
        <pc:chgData name="Neil Todd (Chemistry)" userId="292e3cd5-22c2-486f-9667-f87378bf68f7" providerId="ADAL" clId="{7E7780BA-58C8-4632-9AB8-C52D7ABACCC5}" dt="2023-12-04T13:45:52.608" v="18" actId="47"/>
        <pc:sldMkLst>
          <pc:docMk/>
          <pc:sldMk cId="2056226731" sldId="264"/>
        </pc:sldMkLst>
        <pc:spChg chg="del">
          <ac:chgData name="Neil Todd (Chemistry)" userId="292e3cd5-22c2-486f-9667-f87378bf68f7" providerId="ADAL" clId="{7E7780BA-58C8-4632-9AB8-C52D7ABACCC5}" dt="2023-12-04T13:44:02.207" v="13" actId="478"/>
          <ac:spMkLst>
            <pc:docMk/>
            <pc:sldMk cId="2056226731" sldId="264"/>
            <ac:spMk id="2" creationId="{48B18A64-7D18-DC74-099D-B887AD374234}"/>
          </ac:spMkLst>
        </pc:spChg>
        <pc:spChg chg="del">
          <ac:chgData name="Neil Todd (Chemistry)" userId="292e3cd5-22c2-486f-9667-f87378bf68f7" providerId="ADAL" clId="{7E7780BA-58C8-4632-9AB8-C52D7ABACCC5}" dt="2023-12-04T13:44:03.821" v="14" actId="478"/>
          <ac:spMkLst>
            <pc:docMk/>
            <pc:sldMk cId="2056226731" sldId="264"/>
            <ac:spMk id="3" creationId="{F37D6BF7-890A-7097-8852-D7A33F9FF31F}"/>
          </ac:spMkLst>
        </pc:spChg>
        <pc:picChg chg="add mod">
          <ac:chgData name="Neil Todd (Chemistry)" userId="292e3cd5-22c2-486f-9667-f87378bf68f7" providerId="ADAL" clId="{7E7780BA-58C8-4632-9AB8-C52D7ABACCC5}" dt="2023-12-04T13:44:15.188" v="17" actId="14100"/>
          <ac:picMkLst>
            <pc:docMk/>
            <pc:sldMk cId="2056226731" sldId="264"/>
            <ac:picMk id="1026" creationId="{A0D69CFA-F3CB-FB8A-9BBA-66AEF4787CEB}"/>
          </ac:picMkLst>
        </pc:picChg>
      </pc:sldChg>
      <pc:sldChg chg="add modNotesTx">
        <pc:chgData name="Neil Todd (Chemistry)" userId="292e3cd5-22c2-486f-9667-f87378bf68f7" providerId="ADAL" clId="{7E7780BA-58C8-4632-9AB8-C52D7ABACCC5}" dt="2023-12-05T10:16:19.326" v="312" actId="20577"/>
        <pc:sldMkLst>
          <pc:docMk/>
          <pc:sldMk cId="2520117917" sldId="265"/>
        </pc:sldMkLst>
      </pc:sldChg>
      <pc:sldChg chg="add modNotesTx">
        <pc:chgData name="Neil Todd (Chemistry)" userId="292e3cd5-22c2-486f-9667-f87378bf68f7" providerId="ADAL" clId="{7E7780BA-58C8-4632-9AB8-C52D7ABACCC5}" dt="2023-12-05T10:14:24.801" v="200" actId="20577"/>
        <pc:sldMkLst>
          <pc:docMk/>
          <pc:sldMk cId="1338969297" sldId="266"/>
        </pc:sldMkLst>
      </pc:sldChg>
      <pc:sldChg chg="addSp delSp add del setBg delDesignElem">
        <pc:chgData name="Neil Todd (Chemistry)" userId="292e3cd5-22c2-486f-9667-f87378bf68f7" providerId="ADAL" clId="{7E7780BA-58C8-4632-9AB8-C52D7ABACCC5}" dt="2023-12-05T10:14:15.952" v="190"/>
        <pc:sldMkLst>
          <pc:docMk/>
          <pc:sldMk cId="3325190559" sldId="266"/>
        </pc:sldMkLst>
        <pc:spChg chg="add del">
          <ac:chgData name="Neil Todd (Chemistry)" userId="292e3cd5-22c2-486f-9667-f87378bf68f7" providerId="ADAL" clId="{7E7780BA-58C8-4632-9AB8-C52D7ABACCC5}" dt="2023-12-05T10:14:15.952" v="190"/>
          <ac:spMkLst>
            <pc:docMk/>
            <pc:sldMk cId="3325190559" sldId="266"/>
            <ac:spMk id="13" creationId="{007891EC-4501-44ED-A8C8-B11B6DB767AB}"/>
          </ac:spMkLst>
        </pc:spChg>
        <pc:spChg chg="add del">
          <ac:chgData name="Neil Todd (Chemistry)" userId="292e3cd5-22c2-486f-9667-f87378bf68f7" providerId="ADAL" clId="{7E7780BA-58C8-4632-9AB8-C52D7ABACCC5}" dt="2023-12-05T10:14:15.952" v="190"/>
          <ac:spMkLst>
            <pc:docMk/>
            <pc:sldMk cId="3325190559" sldId="266"/>
            <ac:spMk id="14" creationId="{C1DD1A8A-57D5-4A81-AD04-532B043C5611}"/>
          </ac:spMkLst>
        </pc:spChg>
      </pc:sldChg>
      <pc:sldChg chg="addSp delSp modSp new mod modAnim">
        <pc:chgData name="Neil Todd (Chemistry)" userId="292e3cd5-22c2-486f-9667-f87378bf68f7" providerId="ADAL" clId="{7E7780BA-58C8-4632-9AB8-C52D7ABACCC5}" dt="2023-12-05T15:12:02.137" v="909" actId="14100"/>
        <pc:sldMkLst>
          <pc:docMk/>
          <pc:sldMk cId="1633716436" sldId="267"/>
        </pc:sldMkLst>
        <pc:spChg chg="del">
          <ac:chgData name="Neil Todd (Chemistry)" userId="292e3cd5-22c2-486f-9667-f87378bf68f7" providerId="ADAL" clId="{7E7780BA-58C8-4632-9AB8-C52D7ABACCC5}" dt="2023-12-05T10:52:41.016" v="314" actId="478"/>
          <ac:spMkLst>
            <pc:docMk/>
            <pc:sldMk cId="1633716436" sldId="267"/>
            <ac:spMk id="2" creationId="{A428555C-90B4-F5EF-F981-9C9341459F88}"/>
          </ac:spMkLst>
        </pc:spChg>
        <pc:spChg chg="del">
          <ac:chgData name="Neil Todd (Chemistry)" userId="292e3cd5-22c2-486f-9667-f87378bf68f7" providerId="ADAL" clId="{7E7780BA-58C8-4632-9AB8-C52D7ABACCC5}" dt="2023-12-05T10:52:42.220" v="315" actId="478"/>
          <ac:spMkLst>
            <pc:docMk/>
            <pc:sldMk cId="1633716436" sldId="267"/>
            <ac:spMk id="3" creationId="{E6FA24CD-8CB9-4BDF-6632-5EC9E5FA1439}"/>
          </ac:spMkLst>
        </pc:spChg>
        <pc:spChg chg="add mod">
          <ac:chgData name="Neil Todd (Chemistry)" userId="292e3cd5-22c2-486f-9667-f87378bf68f7" providerId="ADAL" clId="{7E7780BA-58C8-4632-9AB8-C52D7ABACCC5}" dt="2023-12-05T10:58:26.343" v="377" actId="1076"/>
          <ac:spMkLst>
            <pc:docMk/>
            <pc:sldMk cId="1633716436" sldId="267"/>
            <ac:spMk id="6" creationId="{CF856F21-B8FC-114B-A8F8-4509363E84E1}"/>
          </ac:spMkLst>
        </pc:spChg>
        <pc:spChg chg="add mod">
          <ac:chgData name="Neil Todd (Chemistry)" userId="292e3cd5-22c2-486f-9667-f87378bf68f7" providerId="ADAL" clId="{7E7780BA-58C8-4632-9AB8-C52D7ABACCC5}" dt="2023-12-05T11:44:34.575" v="531" actId="20577"/>
          <ac:spMkLst>
            <pc:docMk/>
            <pc:sldMk cId="1633716436" sldId="267"/>
            <ac:spMk id="10" creationId="{39E03EB6-598E-5035-D9E8-2239B1933C12}"/>
          </ac:spMkLst>
        </pc:spChg>
        <pc:spChg chg="add mod">
          <ac:chgData name="Neil Todd (Chemistry)" userId="292e3cd5-22c2-486f-9667-f87378bf68f7" providerId="ADAL" clId="{7E7780BA-58C8-4632-9AB8-C52D7ABACCC5}" dt="2023-12-05T15:11:56.078" v="908" actId="122"/>
          <ac:spMkLst>
            <pc:docMk/>
            <pc:sldMk cId="1633716436" sldId="267"/>
            <ac:spMk id="12" creationId="{1C94C969-6481-7D56-7A88-01E353DCBA4B}"/>
          </ac:spMkLst>
        </pc:spChg>
        <pc:spChg chg="add mod">
          <ac:chgData name="Neil Todd (Chemistry)" userId="292e3cd5-22c2-486f-9667-f87378bf68f7" providerId="ADAL" clId="{7E7780BA-58C8-4632-9AB8-C52D7ABACCC5}" dt="2023-12-05T11:43:23.425" v="525" actId="1037"/>
          <ac:spMkLst>
            <pc:docMk/>
            <pc:sldMk cId="1633716436" sldId="267"/>
            <ac:spMk id="16" creationId="{0A91AFA5-4D41-B654-5BB9-851ECF9897B2}"/>
          </ac:spMkLst>
        </pc:spChg>
        <pc:spChg chg="mod">
          <ac:chgData name="Neil Todd (Chemistry)" userId="292e3cd5-22c2-486f-9667-f87378bf68f7" providerId="ADAL" clId="{7E7780BA-58C8-4632-9AB8-C52D7ABACCC5}" dt="2023-12-05T11:45:26.164" v="578" actId="1076"/>
          <ac:spMkLst>
            <pc:docMk/>
            <pc:sldMk cId="1633716436" sldId="267"/>
            <ac:spMk id="21" creationId="{4C975B51-8884-54D8-3551-2D153FDC9A91}"/>
          </ac:spMkLst>
        </pc:spChg>
        <pc:grpChg chg="add mod">
          <ac:chgData name="Neil Todd (Chemistry)" userId="292e3cd5-22c2-486f-9667-f87378bf68f7" providerId="ADAL" clId="{7E7780BA-58C8-4632-9AB8-C52D7ABACCC5}" dt="2023-12-05T11:00:12.176" v="432" actId="20577"/>
          <ac:grpSpMkLst>
            <pc:docMk/>
            <pc:sldMk cId="1633716436" sldId="267"/>
            <ac:grpSpMk id="13" creationId="{A4187498-6206-41BC-7946-4CEDEFAB57F1}"/>
          </ac:grpSpMkLst>
        </pc:grpChg>
        <pc:grpChg chg="add mod">
          <ac:chgData name="Neil Todd (Chemistry)" userId="292e3cd5-22c2-486f-9667-f87378bf68f7" providerId="ADAL" clId="{7E7780BA-58C8-4632-9AB8-C52D7ABACCC5}" dt="2023-12-05T11:43:27.978" v="526" actId="20577"/>
          <ac:grpSpMkLst>
            <pc:docMk/>
            <pc:sldMk cId="1633716436" sldId="267"/>
            <ac:grpSpMk id="17" creationId="{29D468EC-A037-B8D7-1509-E18EA68CE544}"/>
          </ac:grpSpMkLst>
        </pc:grpChg>
        <pc:grpChg chg="add mod">
          <ac:chgData name="Neil Todd (Chemistry)" userId="292e3cd5-22c2-486f-9667-f87378bf68f7" providerId="ADAL" clId="{7E7780BA-58C8-4632-9AB8-C52D7ABACCC5}" dt="2023-12-05T11:42:59.892" v="491" actId="20577"/>
          <ac:grpSpMkLst>
            <pc:docMk/>
            <pc:sldMk cId="1633716436" sldId="267"/>
            <ac:grpSpMk id="18" creationId="{9F4C9991-C4A4-B6EF-59ED-A6FBB32B6A1C}"/>
          </ac:grpSpMkLst>
        </pc:grpChg>
        <pc:grpChg chg="add mod">
          <ac:chgData name="Neil Todd (Chemistry)" userId="292e3cd5-22c2-486f-9667-f87378bf68f7" providerId="ADAL" clId="{7E7780BA-58C8-4632-9AB8-C52D7ABACCC5}" dt="2023-12-05T11:42:53.475" v="488" actId="1076"/>
          <ac:grpSpMkLst>
            <pc:docMk/>
            <pc:sldMk cId="1633716436" sldId="267"/>
            <ac:grpSpMk id="19" creationId="{4BA1E0FD-B03D-5060-3281-F5956484CA6E}"/>
          </ac:grpSpMkLst>
        </pc:grpChg>
        <pc:picChg chg="add mod">
          <ac:chgData name="Neil Todd (Chemistry)" userId="292e3cd5-22c2-486f-9667-f87378bf68f7" providerId="ADAL" clId="{7E7780BA-58C8-4632-9AB8-C52D7ABACCC5}" dt="2023-12-05T10:57:52.766" v="331" actId="1076"/>
          <ac:picMkLst>
            <pc:docMk/>
            <pc:sldMk cId="1633716436" sldId="267"/>
            <ac:picMk id="5" creationId="{B0AC7893-2ED6-A707-D42B-20CA0E108709}"/>
          </ac:picMkLst>
        </pc:picChg>
        <pc:cxnChg chg="add mod">
          <ac:chgData name="Neil Todd (Chemistry)" userId="292e3cd5-22c2-486f-9667-f87378bf68f7" providerId="ADAL" clId="{7E7780BA-58C8-4632-9AB8-C52D7ABACCC5}" dt="2023-12-05T11:43:27.978" v="526" actId="20577"/>
          <ac:cxnSpMkLst>
            <pc:docMk/>
            <pc:sldMk cId="1633716436" sldId="267"/>
            <ac:cxnSpMk id="8" creationId="{0064819C-B5D0-AF0A-2945-B0A779E67C4E}"/>
          </ac:cxnSpMkLst>
        </pc:cxnChg>
        <pc:cxnChg chg="add mod">
          <ac:chgData name="Neil Todd (Chemistry)" userId="292e3cd5-22c2-486f-9667-f87378bf68f7" providerId="ADAL" clId="{7E7780BA-58C8-4632-9AB8-C52D7ABACCC5}" dt="2023-12-05T15:12:02.137" v="909" actId="14100"/>
          <ac:cxnSpMkLst>
            <pc:docMk/>
            <pc:sldMk cId="1633716436" sldId="267"/>
            <ac:cxnSpMk id="11" creationId="{48FD7E52-6689-6C14-4A88-2684D5C8419C}"/>
          </ac:cxnSpMkLst>
        </pc:cxnChg>
        <pc:cxnChg chg="add mod">
          <ac:chgData name="Neil Todd (Chemistry)" userId="292e3cd5-22c2-486f-9667-f87378bf68f7" providerId="ADAL" clId="{7E7780BA-58C8-4632-9AB8-C52D7ABACCC5}" dt="2023-12-05T11:42:59.892" v="491" actId="20577"/>
          <ac:cxnSpMkLst>
            <pc:docMk/>
            <pc:sldMk cId="1633716436" sldId="267"/>
            <ac:cxnSpMk id="15" creationId="{31AB9720-77F6-039D-2B1A-E09D983E839D}"/>
          </ac:cxnSpMkLst>
        </pc:cxnChg>
        <pc:cxnChg chg="mod">
          <ac:chgData name="Neil Todd (Chemistry)" userId="292e3cd5-22c2-486f-9667-f87378bf68f7" providerId="ADAL" clId="{7E7780BA-58C8-4632-9AB8-C52D7ABACCC5}" dt="2023-12-05T11:45:34.148" v="580" actId="1076"/>
          <ac:cxnSpMkLst>
            <pc:docMk/>
            <pc:sldMk cId="1633716436" sldId="267"/>
            <ac:cxnSpMk id="20" creationId="{4CD60FD4-616D-DFAF-E525-CFDB393159BC}"/>
          </ac:cxnSpMkLst>
        </pc:cxnChg>
      </pc:sldChg>
      <pc:sldChg chg="addSp delSp modSp new mod">
        <pc:chgData name="Neil Todd (Chemistry)" userId="292e3cd5-22c2-486f-9667-f87378bf68f7" providerId="ADAL" clId="{7E7780BA-58C8-4632-9AB8-C52D7ABACCC5}" dt="2023-12-05T11:55:17.735" v="713" actId="1076"/>
        <pc:sldMkLst>
          <pc:docMk/>
          <pc:sldMk cId="3107841377" sldId="268"/>
        </pc:sldMkLst>
        <pc:spChg chg="del">
          <ac:chgData name="Neil Todd (Chemistry)" userId="292e3cd5-22c2-486f-9667-f87378bf68f7" providerId="ADAL" clId="{7E7780BA-58C8-4632-9AB8-C52D7ABACCC5}" dt="2023-12-05T11:46:38.260" v="583" actId="478"/>
          <ac:spMkLst>
            <pc:docMk/>
            <pc:sldMk cId="3107841377" sldId="268"/>
            <ac:spMk id="2" creationId="{6821995A-19E1-DF8A-C0E7-571AE8693B40}"/>
          </ac:spMkLst>
        </pc:spChg>
        <pc:spChg chg="del">
          <ac:chgData name="Neil Todd (Chemistry)" userId="292e3cd5-22c2-486f-9667-f87378bf68f7" providerId="ADAL" clId="{7E7780BA-58C8-4632-9AB8-C52D7ABACCC5}" dt="2023-12-05T11:46:39.807" v="584" actId="478"/>
          <ac:spMkLst>
            <pc:docMk/>
            <pc:sldMk cId="3107841377" sldId="268"/>
            <ac:spMk id="3" creationId="{79DA1AC9-2070-33C1-C585-0BF03F91C853}"/>
          </ac:spMkLst>
        </pc:spChg>
        <pc:spChg chg="add mod">
          <ac:chgData name="Neil Todd (Chemistry)" userId="292e3cd5-22c2-486f-9667-f87378bf68f7" providerId="ADAL" clId="{7E7780BA-58C8-4632-9AB8-C52D7ABACCC5}" dt="2023-12-05T11:54:07.051" v="673" actId="1076"/>
          <ac:spMkLst>
            <pc:docMk/>
            <pc:sldMk cId="3107841377" sldId="268"/>
            <ac:spMk id="6" creationId="{0521D821-2C00-1B4A-0328-A678565D3897}"/>
          </ac:spMkLst>
        </pc:spChg>
        <pc:spChg chg="add del mod">
          <ac:chgData name="Neil Todd (Chemistry)" userId="292e3cd5-22c2-486f-9667-f87378bf68f7" providerId="ADAL" clId="{7E7780BA-58C8-4632-9AB8-C52D7ABACCC5}" dt="2023-12-05T11:54:22.940" v="676" actId="478"/>
          <ac:spMkLst>
            <pc:docMk/>
            <pc:sldMk cId="3107841377" sldId="268"/>
            <ac:spMk id="7" creationId="{510266EA-A518-260D-420A-E0B4E5DDA3C7}"/>
          </ac:spMkLst>
        </pc:spChg>
        <pc:spChg chg="add mod">
          <ac:chgData name="Neil Todd (Chemistry)" userId="292e3cd5-22c2-486f-9667-f87378bf68f7" providerId="ADAL" clId="{7E7780BA-58C8-4632-9AB8-C52D7ABACCC5}" dt="2023-12-05T11:54:49.516" v="698" actId="1076"/>
          <ac:spMkLst>
            <pc:docMk/>
            <pc:sldMk cId="3107841377" sldId="268"/>
            <ac:spMk id="8" creationId="{187D530F-A6AD-ED81-93F1-86A354DE9757}"/>
          </ac:spMkLst>
        </pc:spChg>
        <pc:spChg chg="add mod">
          <ac:chgData name="Neil Todd (Chemistry)" userId="292e3cd5-22c2-486f-9667-f87378bf68f7" providerId="ADAL" clId="{7E7780BA-58C8-4632-9AB8-C52D7ABACCC5}" dt="2023-12-05T11:54:59.048" v="704" actId="20577"/>
          <ac:spMkLst>
            <pc:docMk/>
            <pc:sldMk cId="3107841377" sldId="268"/>
            <ac:spMk id="9" creationId="{DC139182-E3F5-1D49-6170-E7D9C99C69F6}"/>
          </ac:spMkLst>
        </pc:spChg>
        <pc:spChg chg="add mod">
          <ac:chgData name="Neil Todd (Chemistry)" userId="292e3cd5-22c2-486f-9667-f87378bf68f7" providerId="ADAL" clId="{7E7780BA-58C8-4632-9AB8-C52D7ABACCC5}" dt="2023-12-05T11:55:17.735" v="713" actId="1076"/>
          <ac:spMkLst>
            <pc:docMk/>
            <pc:sldMk cId="3107841377" sldId="268"/>
            <ac:spMk id="10" creationId="{2797FFC5-341C-033A-B0CB-FF57AAEF7161}"/>
          </ac:spMkLst>
        </pc:spChg>
        <pc:picChg chg="add mod">
          <ac:chgData name="Neil Todd (Chemistry)" userId="292e3cd5-22c2-486f-9667-f87378bf68f7" providerId="ADAL" clId="{7E7780BA-58C8-4632-9AB8-C52D7ABACCC5}" dt="2023-12-05T11:53:30.662" v="593" actId="1076"/>
          <ac:picMkLst>
            <pc:docMk/>
            <pc:sldMk cId="3107841377" sldId="268"/>
            <ac:picMk id="5" creationId="{ED78062F-3D15-EB76-8E82-CA760DE46CDA}"/>
          </ac:picMkLst>
        </pc:picChg>
      </pc:sldChg>
      <pc:sldChg chg="addSp delSp modSp new mod">
        <pc:chgData name="Neil Todd (Chemistry)" userId="292e3cd5-22c2-486f-9667-f87378bf68f7" providerId="ADAL" clId="{7E7780BA-58C8-4632-9AB8-C52D7ABACCC5}" dt="2023-12-05T12:34:16.192" v="744" actId="20577"/>
        <pc:sldMkLst>
          <pc:docMk/>
          <pc:sldMk cId="2915654167" sldId="269"/>
        </pc:sldMkLst>
        <pc:spChg chg="del">
          <ac:chgData name="Neil Todd (Chemistry)" userId="292e3cd5-22c2-486f-9667-f87378bf68f7" providerId="ADAL" clId="{7E7780BA-58C8-4632-9AB8-C52D7ABACCC5}" dt="2023-12-05T11:55:58.977" v="715" actId="478"/>
          <ac:spMkLst>
            <pc:docMk/>
            <pc:sldMk cId="2915654167" sldId="269"/>
            <ac:spMk id="2" creationId="{4CA18153-6411-4E5C-0737-996788974122}"/>
          </ac:spMkLst>
        </pc:spChg>
        <pc:spChg chg="del">
          <ac:chgData name="Neil Todd (Chemistry)" userId="292e3cd5-22c2-486f-9667-f87378bf68f7" providerId="ADAL" clId="{7E7780BA-58C8-4632-9AB8-C52D7ABACCC5}" dt="2023-12-05T11:56:00.600" v="716" actId="478"/>
          <ac:spMkLst>
            <pc:docMk/>
            <pc:sldMk cId="2915654167" sldId="269"/>
            <ac:spMk id="3" creationId="{B0F90A1D-B5B0-9BF1-C2C6-5A74E50C0F3F}"/>
          </ac:spMkLst>
        </pc:spChg>
        <pc:spChg chg="add mod">
          <ac:chgData name="Neil Todd (Chemistry)" userId="292e3cd5-22c2-486f-9667-f87378bf68f7" providerId="ADAL" clId="{7E7780BA-58C8-4632-9AB8-C52D7ABACCC5}" dt="2023-12-05T12:33:25.219" v="727" actId="20577"/>
          <ac:spMkLst>
            <pc:docMk/>
            <pc:sldMk cId="2915654167" sldId="269"/>
            <ac:spMk id="4" creationId="{E1EB486C-F5EB-D1FE-7E4D-ECE64BEE1F0B}"/>
          </ac:spMkLst>
        </pc:spChg>
        <pc:spChg chg="add mod">
          <ac:chgData name="Neil Todd (Chemistry)" userId="292e3cd5-22c2-486f-9667-f87378bf68f7" providerId="ADAL" clId="{7E7780BA-58C8-4632-9AB8-C52D7ABACCC5}" dt="2023-12-05T12:33:35.393" v="734" actId="20577"/>
          <ac:spMkLst>
            <pc:docMk/>
            <pc:sldMk cId="2915654167" sldId="269"/>
            <ac:spMk id="5" creationId="{4D7778D2-4A09-C7D6-4DBD-D9B67F7FD3D6}"/>
          </ac:spMkLst>
        </pc:spChg>
        <pc:spChg chg="add mod">
          <ac:chgData name="Neil Todd (Chemistry)" userId="292e3cd5-22c2-486f-9667-f87378bf68f7" providerId="ADAL" clId="{7E7780BA-58C8-4632-9AB8-C52D7ABACCC5}" dt="2023-12-05T12:34:16.192" v="744" actId="20577"/>
          <ac:spMkLst>
            <pc:docMk/>
            <pc:sldMk cId="2915654167" sldId="269"/>
            <ac:spMk id="6" creationId="{8C473FD7-C59A-F185-6C40-AE48997C2EAD}"/>
          </ac:spMkLst>
        </pc:spChg>
        <pc:picChg chg="add mod">
          <ac:chgData name="Neil Todd (Chemistry)" userId="292e3cd5-22c2-486f-9667-f87378bf68f7" providerId="ADAL" clId="{7E7780BA-58C8-4632-9AB8-C52D7ABACCC5}" dt="2023-12-05T12:33:08.949" v="722" actId="1076"/>
          <ac:picMkLst>
            <pc:docMk/>
            <pc:sldMk cId="2915654167" sldId="269"/>
            <ac:picMk id="1026" creationId="{EDC64DD7-32D5-F6CB-BB1C-B5CDD29E6A68}"/>
          </ac:picMkLst>
        </pc:picChg>
      </pc:sldChg>
      <pc:sldChg chg="addSp delSp modSp new mod modAnim">
        <pc:chgData name="Neil Todd (Chemistry)" userId="292e3cd5-22c2-486f-9667-f87378bf68f7" providerId="ADAL" clId="{7E7780BA-58C8-4632-9AB8-C52D7ABACCC5}" dt="2023-12-05T15:06:50.563" v="896"/>
        <pc:sldMkLst>
          <pc:docMk/>
          <pc:sldMk cId="530005164" sldId="270"/>
        </pc:sldMkLst>
        <pc:spChg chg="add del mod">
          <ac:chgData name="Neil Todd (Chemistry)" userId="292e3cd5-22c2-486f-9667-f87378bf68f7" providerId="ADAL" clId="{7E7780BA-58C8-4632-9AB8-C52D7ABACCC5}" dt="2023-12-05T15:04:56.475" v="792" actId="478"/>
          <ac:spMkLst>
            <pc:docMk/>
            <pc:sldMk cId="530005164" sldId="270"/>
            <ac:spMk id="4" creationId="{252024CB-4379-D776-B9E4-F3F87E156AC5}"/>
          </ac:spMkLst>
        </pc:spChg>
        <pc:spChg chg="add mod">
          <ac:chgData name="Neil Todd (Chemistry)" userId="292e3cd5-22c2-486f-9667-f87378bf68f7" providerId="ADAL" clId="{7E7780BA-58C8-4632-9AB8-C52D7ABACCC5}" dt="2023-12-05T15:05:55.381" v="894" actId="122"/>
          <ac:spMkLst>
            <pc:docMk/>
            <pc:sldMk cId="530005164" sldId="270"/>
            <ac:spMk id="5" creationId="{9431B391-A71F-D11B-4EF7-6A9BE799503B}"/>
          </ac:spMkLst>
        </pc:spChg>
        <pc:picChg chg="add del mod">
          <ac:chgData name="Neil Todd (Chemistry)" userId="292e3cd5-22c2-486f-9667-f87378bf68f7" providerId="ADAL" clId="{7E7780BA-58C8-4632-9AB8-C52D7ABACCC5}" dt="2023-12-05T15:04:52.737" v="791" actId="478"/>
          <ac:picMkLst>
            <pc:docMk/>
            <pc:sldMk cId="530005164" sldId="270"/>
            <ac:picMk id="3" creationId="{9209775B-3E91-23B6-0490-B6E7C5758AFA}"/>
          </ac:picMkLst>
        </pc:picChg>
        <pc:picChg chg="add mod">
          <ac:chgData name="Neil Todd (Chemistry)" userId="292e3cd5-22c2-486f-9667-f87378bf68f7" providerId="ADAL" clId="{7E7780BA-58C8-4632-9AB8-C52D7ABACCC5}" dt="2023-12-05T15:05:05.281" v="795" actId="1076"/>
          <ac:picMkLst>
            <pc:docMk/>
            <pc:sldMk cId="530005164" sldId="270"/>
            <ac:picMk id="1026" creationId="{E75B7204-C240-0711-59CA-14C3F8722597}"/>
          </ac:picMkLst>
        </pc:picChg>
      </pc:sldChg>
      <pc:sldChg chg="addSp delSp modSp new mod modAnim">
        <pc:chgData name="Neil Todd (Chemistry)" userId="292e3cd5-22c2-486f-9667-f87378bf68f7" providerId="ADAL" clId="{7E7780BA-58C8-4632-9AB8-C52D7ABACCC5}" dt="2023-12-05T15:11:30.931" v="904"/>
        <pc:sldMkLst>
          <pc:docMk/>
          <pc:sldMk cId="1098893404" sldId="271"/>
        </pc:sldMkLst>
        <pc:spChg chg="del">
          <ac:chgData name="Neil Todd (Chemistry)" userId="292e3cd5-22c2-486f-9667-f87378bf68f7" providerId="ADAL" clId="{7E7780BA-58C8-4632-9AB8-C52D7ABACCC5}" dt="2023-12-05T15:04:35.740" v="787" actId="478"/>
          <ac:spMkLst>
            <pc:docMk/>
            <pc:sldMk cId="1098893404" sldId="271"/>
            <ac:spMk id="2" creationId="{E722FAFD-3E6B-62C1-0A5B-AC13E55133C3}"/>
          </ac:spMkLst>
        </pc:spChg>
        <pc:spChg chg="del">
          <ac:chgData name="Neil Todd (Chemistry)" userId="292e3cd5-22c2-486f-9667-f87378bf68f7" providerId="ADAL" clId="{7E7780BA-58C8-4632-9AB8-C52D7ABACCC5}" dt="2023-12-05T15:04:37.457" v="788" actId="478"/>
          <ac:spMkLst>
            <pc:docMk/>
            <pc:sldMk cId="1098893404" sldId="271"/>
            <ac:spMk id="3" creationId="{B9D40C10-B2EE-A0D6-E117-74CC66768FE9}"/>
          </ac:spMkLst>
        </pc:spChg>
        <pc:spChg chg="add mod">
          <ac:chgData name="Neil Todd (Chemistry)" userId="292e3cd5-22c2-486f-9667-f87378bf68f7" providerId="ADAL" clId="{7E7780BA-58C8-4632-9AB8-C52D7ABACCC5}" dt="2023-12-05T15:11:23.868" v="903" actId="1076"/>
          <ac:spMkLst>
            <pc:docMk/>
            <pc:sldMk cId="1098893404" sldId="271"/>
            <ac:spMk id="5" creationId="{CB49178D-8BDB-7E65-0AAA-0DF9913E8420}"/>
          </ac:spMkLst>
        </pc:spChg>
        <pc:picChg chg="add mod">
          <ac:chgData name="Neil Todd (Chemistry)" userId="292e3cd5-22c2-486f-9667-f87378bf68f7" providerId="ADAL" clId="{7E7780BA-58C8-4632-9AB8-C52D7ABACCC5}" dt="2023-12-05T15:11:20.192" v="902" actId="14100"/>
          <ac:picMkLst>
            <pc:docMk/>
            <pc:sldMk cId="1098893404" sldId="271"/>
            <ac:picMk id="4" creationId="{B0A65F27-3A0D-3E44-C8CA-74940D4A6E4F}"/>
          </ac:picMkLst>
        </pc:picChg>
        <pc:picChg chg="add mod">
          <ac:chgData name="Neil Todd (Chemistry)" userId="292e3cd5-22c2-486f-9667-f87378bf68f7" providerId="ADAL" clId="{7E7780BA-58C8-4632-9AB8-C52D7ABACCC5}" dt="2023-12-05T15:11:16.624" v="901" actId="1076"/>
          <ac:picMkLst>
            <pc:docMk/>
            <pc:sldMk cId="1098893404" sldId="271"/>
            <ac:picMk id="2050" creationId="{9A9F13D1-A9EE-EC5B-B4CC-339220C2C29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B13EC39-66E1-4B4E-8E1E-A933B1093304}" type="datetimeFigureOut">
              <a:rPr lang="en-GB" smtClean="0"/>
              <a:t>08/12/2023</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CED0A81D-5423-4EB0-801E-55FFE0CD7862}" type="slidenum">
              <a:rPr lang="en-GB" smtClean="0"/>
              <a:t>‹#›</a:t>
            </a:fld>
            <a:endParaRPr lang="en-GB"/>
          </a:p>
        </p:txBody>
      </p:sp>
    </p:spTree>
    <p:extLst>
      <p:ext uri="{BB962C8B-B14F-4D97-AF65-F5344CB8AC3E}">
        <p14:creationId xmlns:p14="http://schemas.microsoft.com/office/powerpoint/2010/main" val="3193028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Let the children come up with some ideas. Encourage them. “Good suggestion”, “Great idea”. </a:t>
            </a:r>
          </a:p>
        </p:txBody>
      </p:sp>
      <p:sp>
        <p:nvSpPr>
          <p:cNvPr id="4" name="Slide Number Placeholder 3"/>
          <p:cNvSpPr>
            <a:spLocks noGrp="1"/>
          </p:cNvSpPr>
          <p:nvPr>
            <p:ph type="sldNum" sz="quarter" idx="5"/>
          </p:nvPr>
        </p:nvSpPr>
        <p:spPr/>
        <p:txBody>
          <a:bodyPr/>
          <a:lstStyle/>
          <a:p>
            <a:fld id="{CED0A81D-5423-4EB0-801E-55FFE0CD7862}" type="slidenum">
              <a:rPr lang="en-GB" smtClean="0"/>
              <a:t>4</a:t>
            </a:fld>
            <a:endParaRPr lang="en-GB"/>
          </a:p>
        </p:txBody>
      </p:sp>
    </p:spTree>
    <p:extLst>
      <p:ext uri="{BB962C8B-B14F-4D97-AF65-F5344CB8AC3E}">
        <p14:creationId xmlns:p14="http://schemas.microsoft.com/office/powerpoint/2010/main" val="95142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We’re going to talk about air pollution. In particular we’re going to talk about particles in the air.  Does anyone know what the word particle means? Let them have some suggestions. Again lots of encouragement! Particles are tiny bits that are blowing around in the air. Let’s look at some examples.</a:t>
            </a:r>
          </a:p>
          <a:p>
            <a:endParaRPr lang="en-GB" dirty="0"/>
          </a:p>
          <a:p>
            <a:r>
              <a:rPr lang="en-GB" dirty="0"/>
              <a:t>Where might pollution in the air come from? Again let them put up their hands and suggest things.  </a:t>
            </a:r>
          </a:p>
        </p:txBody>
      </p:sp>
      <p:sp>
        <p:nvSpPr>
          <p:cNvPr id="4" name="Slide Number Placeholder 3"/>
          <p:cNvSpPr>
            <a:spLocks noGrp="1"/>
          </p:cNvSpPr>
          <p:nvPr>
            <p:ph type="sldNum" sz="quarter" idx="5"/>
          </p:nvPr>
        </p:nvSpPr>
        <p:spPr/>
        <p:txBody>
          <a:bodyPr/>
          <a:lstStyle/>
          <a:p>
            <a:fld id="{CED0A81D-5423-4EB0-801E-55FFE0CD7862}" type="slidenum">
              <a:rPr lang="en-GB" smtClean="0"/>
              <a:t>5</a:t>
            </a:fld>
            <a:endParaRPr lang="en-GB"/>
          </a:p>
        </p:txBody>
      </p:sp>
    </p:spTree>
    <p:extLst>
      <p:ext uri="{BB962C8B-B14F-4D97-AF65-F5344CB8AC3E}">
        <p14:creationId xmlns:p14="http://schemas.microsoft.com/office/powerpoint/2010/main" val="2259554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let them talk through the pictures. Point at each one and ask what each picture is of? </a:t>
            </a:r>
          </a:p>
          <a:p>
            <a:r>
              <a:rPr lang="en-GB" dirty="0"/>
              <a:t>Sandstorms – if there are strong winds in the desert, lots of bits of sand can fly up into the air. These can travel a long way to different countries.</a:t>
            </a:r>
          </a:p>
          <a:p>
            <a:r>
              <a:rPr lang="en-GB" dirty="0"/>
              <a:t>Fires. Smoke contains lots of particles. This is sometimes called soot.</a:t>
            </a:r>
          </a:p>
          <a:p>
            <a:r>
              <a:rPr lang="en-GB" dirty="0"/>
              <a:t>You could ask “who here gets </a:t>
            </a:r>
            <a:r>
              <a:rPr lang="en-GB" dirty="0" err="1"/>
              <a:t>hayfever</a:t>
            </a:r>
            <a:r>
              <a:rPr lang="en-GB" dirty="0"/>
              <a:t>?” “What is </a:t>
            </a:r>
            <a:r>
              <a:rPr lang="en-GB" dirty="0" err="1"/>
              <a:t>hayfever</a:t>
            </a:r>
            <a:r>
              <a:rPr lang="en-GB" dirty="0"/>
              <a:t> caused by?” Pollen is a type of particle! Pollen is released by plants and it makes a lot of people sneeze!</a:t>
            </a:r>
          </a:p>
          <a:p>
            <a:r>
              <a:rPr lang="en-GB" dirty="0"/>
              <a:t>Volcanoes – they’re not so common! But when they erupt lots of particles fly up into the air. What might those particles be made of? Simple answers – tiny bits of rock and ash. </a:t>
            </a:r>
          </a:p>
          <a:p>
            <a:r>
              <a:rPr lang="en-GB" dirty="0"/>
              <a:t>There are lots of other examples too.</a:t>
            </a:r>
          </a:p>
          <a:p>
            <a:endParaRPr lang="en-GB" dirty="0"/>
          </a:p>
        </p:txBody>
      </p:sp>
      <p:sp>
        <p:nvSpPr>
          <p:cNvPr id="4" name="Slide Number Placeholder 3"/>
          <p:cNvSpPr>
            <a:spLocks noGrp="1"/>
          </p:cNvSpPr>
          <p:nvPr>
            <p:ph type="sldNum" sz="quarter" idx="5"/>
          </p:nvPr>
        </p:nvSpPr>
        <p:spPr/>
        <p:txBody>
          <a:bodyPr/>
          <a:lstStyle/>
          <a:p>
            <a:fld id="{CED0A81D-5423-4EB0-801E-55FFE0CD7862}" type="slidenum">
              <a:rPr lang="en-GB" smtClean="0"/>
              <a:t>6</a:t>
            </a:fld>
            <a:endParaRPr lang="en-GB"/>
          </a:p>
        </p:txBody>
      </p:sp>
    </p:spTree>
    <p:extLst>
      <p:ext uri="{BB962C8B-B14F-4D97-AF65-F5344CB8AC3E}">
        <p14:creationId xmlns:p14="http://schemas.microsoft.com/office/powerpoint/2010/main" val="3222385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only message to get across from this slide is that particles in the air are very small! </a:t>
            </a:r>
          </a:p>
        </p:txBody>
      </p:sp>
      <p:sp>
        <p:nvSpPr>
          <p:cNvPr id="4" name="Slide Number Placeholder 3"/>
          <p:cNvSpPr>
            <a:spLocks noGrp="1"/>
          </p:cNvSpPr>
          <p:nvPr>
            <p:ph type="sldNum" sz="quarter" idx="5"/>
          </p:nvPr>
        </p:nvSpPr>
        <p:spPr/>
        <p:txBody>
          <a:bodyPr/>
          <a:lstStyle/>
          <a:p>
            <a:fld id="{CED0A81D-5423-4EB0-801E-55FFE0CD7862}" type="slidenum">
              <a:rPr lang="en-GB" smtClean="0"/>
              <a:t>7</a:t>
            </a:fld>
            <a:endParaRPr lang="en-GB"/>
          </a:p>
        </p:txBody>
      </p:sp>
    </p:spTree>
    <p:extLst>
      <p:ext uri="{BB962C8B-B14F-4D97-AF65-F5344CB8AC3E}">
        <p14:creationId xmlns:p14="http://schemas.microsoft.com/office/powerpoint/2010/main" val="2240536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I’d breakaway from the board at this point. Use the lungs </a:t>
            </a:r>
            <a:r>
              <a:rPr lang="en-GB"/>
              <a:t>and diaphragm model. </a:t>
            </a:r>
            <a:r>
              <a:rPr lang="en-GB" dirty="0"/>
              <a:t>The diaphragm moves down and pulls air into the lungs. It moves back up and pushes the air back out again. Children could have a go at drawing lungs and windpipe on their diagram of a human body (see next slide).</a:t>
            </a:r>
          </a:p>
          <a:p>
            <a:endParaRPr lang="en-GB" dirty="0"/>
          </a:p>
          <a:p>
            <a:r>
              <a:rPr lang="en-GB" dirty="0"/>
              <a:t>What’s going to happen if we’re breathing in air that has particles in it?  They’ll go into our lungs. </a:t>
            </a:r>
          </a:p>
          <a:p>
            <a:endParaRPr lang="en-GB" dirty="0"/>
          </a:p>
          <a:p>
            <a:r>
              <a:rPr lang="en-GB" dirty="0"/>
              <a:t>Well, actually they won’t all go in. Larger particles get stuck in your nose and in your windpipe. They stick to the mucus and get removed if you cough or blow your nose.  Smaller particles go further into your lungs. Then can cause problems. For example, people who have asthma might find that their breathing gets harder if there is a lot of dust or other particles in the air. </a:t>
            </a:r>
          </a:p>
        </p:txBody>
      </p:sp>
      <p:sp>
        <p:nvSpPr>
          <p:cNvPr id="4" name="Slide Number Placeholder 3"/>
          <p:cNvSpPr>
            <a:spLocks noGrp="1"/>
          </p:cNvSpPr>
          <p:nvPr>
            <p:ph type="sldNum" sz="quarter" idx="5"/>
          </p:nvPr>
        </p:nvSpPr>
        <p:spPr/>
        <p:txBody>
          <a:bodyPr/>
          <a:lstStyle/>
          <a:p>
            <a:fld id="{CED0A81D-5423-4EB0-801E-55FFE0CD7862}" type="slidenum">
              <a:rPr lang="en-GB" smtClean="0"/>
              <a:t>8</a:t>
            </a:fld>
            <a:endParaRPr lang="en-GB"/>
          </a:p>
        </p:txBody>
      </p:sp>
    </p:spTree>
    <p:extLst>
      <p:ext uri="{BB962C8B-B14F-4D97-AF65-F5344CB8AC3E}">
        <p14:creationId xmlns:p14="http://schemas.microsoft.com/office/powerpoint/2010/main" val="3133053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ED0A81D-5423-4EB0-801E-55FFE0CD7862}" type="slidenum">
              <a:rPr lang="en-GB" smtClean="0"/>
              <a:t>9</a:t>
            </a:fld>
            <a:endParaRPr lang="en-GB"/>
          </a:p>
        </p:txBody>
      </p:sp>
    </p:spTree>
    <p:extLst>
      <p:ext uri="{BB962C8B-B14F-4D97-AF65-F5344CB8AC3E}">
        <p14:creationId xmlns:p14="http://schemas.microsoft.com/office/powerpoint/2010/main" val="4158040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a:t>
            </a:r>
          </a:p>
          <a:p>
            <a:r>
              <a:rPr lang="en-GB" dirty="0"/>
              <a:t>Use a pencil</a:t>
            </a:r>
          </a:p>
          <a:p>
            <a:r>
              <a:rPr lang="en-GB" dirty="0"/>
              <a:t>Cover the whole area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fld id="{CED0A81D-5423-4EB0-801E-55FFE0CD7862}" type="slidenum">
              <a:rPr lang="en-GB" smtClean="0"/>
              <a:t>10</a:t>
            </a:fld>
            <a:endParaRPr lang="en-GB"/>
          </a:p>
        </p:txBody>
      </p:sp>
    </p:spTree>
    <p:extLst>
      <p:ext uri="{BB962C8B-B14F-4D97-AF65-F5344CB8AC3E}">
        <p14:creationId xmlns:p14="http://schemas.microsoft.com/office/powerpoint/2010/main" val="2528145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Now go to the worksheet. Explain very clearly what the children have to do. </a:t>
            </a:r>
          </a:p>
          <a:p>
            <a:r>
              <a:rPr lang="en-GB" dirty="0"/>
              <a:t>Cut a piece of graph paper in half and clip it to a clipboard.</a:t>
            </a:r>
          </a:p>
          <a:p>
            <a:r>
              <a:rPr lang="en-GB" dirty="0"/>
              <a:t>Choose a grid of 5x5 squares and label next to the rows and columns. The red arrows show where it should be drawn so that it’s nice and central!</a:t>
            </a:r>
          </a:p>
          <a:p>
            <a:r>
              <a:rPr lang="en-GB" dirty="0"/>
              <a:t>Use a pencil</a:t>
            </a:r>
          </a:p>
          <a:p>
            <a:r>
              <a:rPr lang="en-GB" dirty="0"/>
              <a:t>Cover the whole area of the 5 x 5 grid with a THIN!!! layer of Vaseline</a:t>
            </a:r>
          </a:p>
          <a:p>
            <a:r>
              <a:rPr lang="en-GB" dirty="0"/>
              <a:t>Choose where to hang the particle catcher! If there’s rain forecast, it might be best if it goes undercover.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D0A81D-5423-4EB0-801E-55FFE0CD786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07517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6568317-B2C2-3432-2BA3-B7583838315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8990"/>
          <a:stretch/>
        </p:blipFill>
        <p:spPr>
          <a:xfrm>
            <a:off x="0" y="6153122"/>
            <a:ext cx="1311215" cy="704877"/>
          </a:xfrm>
          <a:prstGeom prst="rect">
            <a:avLst/>
          </a:prstGeom>
        </p:spPr>
      </p:pic>
    </p:spTree>
    <p:extLst>
      <p:ext uri="{BB962C8B-B14F-4D97-AF65-F5344CB8AC3E}">
        <p14:creationId xmlns:p14="http://schemas.microsoft.com/office/powerpoint/2010/main" val="777706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248695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967767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3115"/>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246"/>
            </a:lvl1pPr>
            <a:lvl2pPr marL="237390" indent="0" algn="ctr">
              <a:buNone/>
              <a:defRPr sz="1038"/>
            </a:lvl2pPr>
            <a:lvl3pPr marL="474779" indent="0" algn="ctr">
              <a:buNone/>
              <a:defRPr sz="935"/>
            </a:lvl3pPr>
            <a:lvl4pPr marL="712169" indent="0" algn="ctr">
              <a:buNone/>
              <a:defRPr sz="831"/>
            </a:lvl4pPr>
            <a:lvl5pPr marL="949559" indent="0" algn="ctr">
              <a:buNone/>
              <a:defRPr sz="831"/>
            </a:lvl5pPr>
            <a:lvl6pPr marL="1186948" indent="0" algn="ctr">
              <a:buNone/>
              <a:defRPr sz="831"/>
            </a:lvl6pPr>
            <a:lvl7pPr marL="1424338" indent="0" algn="ctr">
              <a:buNone/>
              <a:defRPr sz="831"/>
            </a:lvl7pPr>
            <a:lvl8pPr marL="1661728" indent="0" algn="ctr">
              <a:buNone/>
              <a:defRPr sz="831"/>
            </a:lvl8pPr>
            <a:lvl9pPr marL="1899117" indent="0" algn="ctr">
              <a:buNone/>
              <a:defRPr sz="83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2478DB-400E-4337-AEF9-888351965593}"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2341746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478DB-400E-4337-AEF9-888351965593}"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3658403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3115"/>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1246">
                <a:solidFill>
                  <a:schemeClr val="tx1"/>
                </a:solidFill>
              </a:defRPr>
            </a:lvl1pPr>
            <a:lvl2pPr marL="237390" indent="0">
              <a:buNone/>
              <a:defRPr sz="1038">
                <a:solidFill>
                  <a:schemeClr val="tx1">
                    <a:tint val="75000"/>
                  </a:schemeClr>
                </a:solidFill>
              </a:defRPr>
            </a:lvl2pPr>
            <a:lvl3pPr marL="474779" indent="0">
              <a:buNone/>
              <a:defRPr sz="935">
                <a:solidFill>
                  <a:schemeClr val="tx1">
                    <a:tint val="75000"/>
                  </a:schemeClr>
                </a:solidFill>
              </a:defRPr>
            </a:lvl3pPr>
            <a:lvl4pPr marL="712169" indent="0">
              <a:buNone/>
              <a:defRPr sz="831">
                <a:solidFill>
                  <a:schemeClr val="tx1">
                    <a:tint val="75000"/>
                  </a:schemeClr>
                </a:solidFill>
              </a:defRPr>
            </a:lvl4pPr>
            <a:lvl5pPr marL="949559" indent="0">
              <a:buNone/>
              <a:defRPr sz="831">
                <a:solidFill>
                  <a:schemeClr val="tx1">
                    <a:tint val="75000"/>
                  </a:schemeClr>
                </a:solidFill>
              </a:defRPr>
            </a:lvl5pPr>
            <a:lvl6pPr marL="1186948" indent="0">
              <a:buNone/>
              <a:defRPr sz="831">
                <a:solidFill>
                  <a:schemeClr val="tx1">
                    <a:tint val="75000"/>
                  </a:schemeClr>
                </a:solidFill>
              </a:defRPr>
            </a:lvl6pPr>
            <a:lvl7pPr marL="1424338" indent="0">
              <a:buNone/>
              <a:defRPr sz="831">
                <a:solidFill>
                  <a:schemeClr val="tx1">
                    <a:tint val="75000"/>
                  </a:schemeClr>
                </a:solidFill>
              </a:defRPr>
            </a:lvl7pPr>
            <a:lvl8pPr marL="1661728" indent="0">
              <a:buNone/>
              <a:defRPr sz="831">
                <a:solidFill>
                  <a:schemeClr val="tx1">
                    <a:tint val="75000"/>
                  </a:schemeClr>
                </a:solidFill>
              </a:defRPr>
            </a:lvl8pPr>
            <a:lvl9pPr marL="1899117" indent="0">
              <a:buNone/>
              <a:defRPr sz="83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2478DB-400E-4337-AEF9-888351965593}"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3285238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2478DB-400E-4337-AEF9-888351965593}"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3180901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1246" b="1"/>
            </a:lvl1pPr>
            <a:lvl2pPr marL="237390" indent="0">
              <a:buNone/>
              <a:defRPr sz="1038" b="1"/>
            </a:lvl2pPr>
            <a:lvl3pPr marL="474779" indent="0">
              <a:buNone/>
              <a:defRPr sz="935" b="1"/>
            </a:lvl3pPr>
            <a:lvl4pPr marL="712169" indent="0">
              <a:buNone/>
              <a:defRPr sz="831" b="1"/>
            </a:lvl4pPr>
            <a:lvl5pPr marL="949559" indent="0">
              <a:buNone/>
              <a:defRPr sz="831" b="1"/>
            </a:lvl5pPr>
            <a:lvl6pPr marL="1186948" indent="0">
              <a:buNone/>
              <a:defRPr sz="831" b="1"/>
            </a:lvl6pPr>
            <a:lvl7pPr marL="1424338" indent="0">
              <a:buNone/>
              <a:defRPr sz="831" b="1"/>
            </a:lvl7pPr>
            <a:lvl8pPr marL="1661728" indent="0">
              <a:buNone/>
              <a:defRPr sz="831" b="1"/>
            </a:lvl8pPr>
            <a:lvl9pPr marL="1899117" indent="0">
              <a:buNone/>
              <a:defRPr sz="831" b="1"/>
            </a:lvl9pPr>
          </a:lstStyle>
          <a:p>
            <a:pPr lvl="0"/>
            <a:r>
              <a:rPr lang="en-US"/>
              <a:t>Click to edit Master text styles</a:t>
            </a:r>
          </a:p>
        </p:txBody>
      </p:sp>
      <p:sp>
        <p:nvSpPr>
          <p:cNvPr id="4" name="Content Placeholder 3"/>
          <p:cNvSpPr>
            <a:spLocks noGrp="1"/>
          </p:cNvSpPr>
          <p:nvPr>
            <p:ph sz="half" idx="2"/>
          </p:nvPr>
        </p:nvSpPr>
        <p:spPr>
          <a:xfrm>
            <a:off x="629842" y="2505076"/>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1246" b="1"/>
            </a:lvl1pPr>
            <a:lvl2pPr marL="237390" indent="0">
              <a:buNone/>
              <a:defRPr sz="1038" b="1"/>
            </a:lvl2pPr>
            <a:lvl3pPr marL="474779" indent="0">
              <a:buNone/>
              <a:defRPr sz="935" b="1"/>
            </a:lvl3pPr>
            <a:lvl4pPr marL="712169" indent="0">
              <a:buNone/>
              <a:defRPr sz="831" b="1"/>
            </a:lvl4pPr>
            <a:lvl5pPr marL="949559" indent="0">
              <a:buNone/>
              <a:defRPr sz="831" b="1"/>
            </a:lvl5pPr>
            <a:lvl6pPr marL="1186948" indent="0">
              <a:buNone/>
              <a:defRPr sz="831" b="1"/>
            </a:lvl6pPr>
            <a:lvl7pPr marL="1424338" indent="0">
              <a:buNone/>
              <a:defRPr sz="831" b="1"/>
            </a:lvl7pPr>
            <a:lvl8pPr marL="1661728" indent="0">
              <a:buNone/>
              <a:defRPr sz="831" b="1"/>
            </a:lvl8pPr>
            <a:lvl9pPr marL="1899117" indent="0">
              <a:buNone/>
              <a:defRPr sz="831" b="1"/>
            </a:lvl9pPr>
          </a:lstStyle>
          <a:p>
            <a:pPr lvl="0"/>
            <a:r>
              <a:rPr lang="en-US"/>
              <a:t>Click to edit Master text styles</a:t>
            </a:r>
          </a:p>
        </p:txBody>
      </p:sp>
      <p:sp>
        <p:nvSpPr>
          <p:cNvPr id="6" name="Content Placeholder 5"/>
          <p:cNvSpPr>
            <a:spLocks noGrp="1"/>
          </p:cNvSpPr>
          <p:nvPr>
            <p:ph sz="quarter" idx="4"/>
          </p:nvPr>
        </p:nvSpPr>
        <p:spPr>
          <a:xfrm>
            <a:off x="4629151" y="2505076"/>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2478DB-400E-4337-AEF9-888351965593}" type="datetimeFigureOut">
              <a:rPr lang="en-GB" smtClean="0"/>
              <a:t>08/12/2023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38492940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2478DB-400E-4337-AEF9-888351965593}" type="datetimeFigureOut">
              <a:rPr lang="en-GB" smtClean="0"/>
              <a:t>08/12/2023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140230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478DB-400E-4337-AEF9-888351965593}" type="datetimeFigureOut">
              <a:rPr lang="en-GB" smtClean="0"/>
              <a:t>08/12/2023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53241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1662"/>
            </a:lvl1pPr>
          </a:lstStyle>
          <a:p>
            <a:r>
              <a:rPr lang="en-US"/>
              <a:t>Click to edit Master title style</a:t>
            </a:r>
            <a:endParaRPr lang="en-US" dirty="0"/>
          </a:p>
        </p:txBody>
      </p:sp>
      <p:sp>
        <p:nvSpPr>
          <p:cNvPr id="3" name="Content Placeholder 2"/>
          <p:cNvSpPr>
            <a:spLocks noGrp="1"/>
          </p:cNvSpPr>
          <p:nvPr>
            <p:ph idx="1"/>
          </p:nvPr>
        </p:nvSpPr>
        <p:spPr>
          <a:xfrm>
            <a:off x="3887391" y="987427"/>
            <a:ext cx="4629151" cy="4873625"/>
          </a:xfrm>
        </p:spPr>
        <p:txBody>
          <a:bodyPr/>
          <a:lstStyle>
            <a:lvl1pPr>
              <a:defRPr sz="1662"/>
            </a:lvl1pPr>
            <a:lvl2pPr>
              <a:defRPr sz="1454"/>
            </a:lvl2pPr>
            <a:lvl3pPr>
              <a:defRPr sz="1246"/>
            </a:lvl3pPr>
            <a:lvl4pPr>
              <a:defRPr sz="1038"/>
            </a:lvl4pPr>
            <a:lvl5pPr>
              <a:defRPr sz="1038"/>
            </a:lvl5pPr>
            <a:lvl6pPr>
              <a:defRPr sz="1038"/>
            </a:lvl6pPr>
            <a:lvl7pPr>
              <a:defRPr sz="1038"/>
            </a:lvl7pPr>
            <a:lvl8pPr>
              <a:defRPr sz="1038"/>
            </a:lvl8pPr>
            <a:lvl9pPr>
              <a:defRPr sz="1038"/>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831"/>
            </a:lvl1pPr>
            <a:lvl2pPr marL="237390" indent="0">
              <a:buNone/>
              <a:defRPr sz="727"/>
            </a:lvl2pPr>
            <a:lvl3pPr marL="474779" indent="0">
              <a:buNone/>
              <a:defRPr sz="623"/>
            </a:lvl3pPr>
            <a:lvl4pPr marL="712169" indent="0">
              <a:buNone/>
              <a:defRPr sz="519"/>
            </a:lvl4pPr>
            <a:lvl5pPr marL="949559" indent="0">
              <a:buNone/>
              <a:defRPr sz="519"/>
            </a:lvl5pPr>
            <a:lvl6pPr marL="1186948" indent="0">
              <a:buNone/>
              <a:defRPr sz="519"/>
            </a:lvl6pPr>
            <a:lvl7pPr marL="1424338" indent="0">
              <a:buNone/>
              <a:defRPr sz="519"/>
            </a:lvl7pPr>
            <a:lvl8pPr marL="1661728" indent="0">
              <a:buNone/>
              <a:defRPr sz="519"/>
            </a:lvl8pPr>
            <a:lvl9pPr marL="1899117" indent="0">
              <a:buNone/>
              <a:defRPr sz="519"/>
            </a:lvl9pPr>
          </a:lstStyle>
          <a:p>
            <a:pPr lvl="0"/>
            <a:r>
              <a:rPr lang="en-US"/>
              <a:t>Click to edit Master text styles</a:t>
            </a:r>
          </a:p>
        </p:txBody>
      </p:sp>
      <p:sp>
        <p:nvSpPr>
          <p:cNvPr id="5" name="Date Placeholder 4"/>
          <p:cNvSpPr>
            <a:spLocks noGrp="1"/>
          </p:cNvSpPr>
          <p:nvPr>
            <p:ph type="dt" sz="half" idx="10"/>
          </p:nvPr>
        </p:nvSpPr>
        <p:spPr/>
        <p:txBody>
          <a:bodyPr/>
          <a:lstStyle/>
          <a:p>
            <a:fld id="{C02478DB-400E-4337-AEF9-888351965593}"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1752990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D240FE-4A5E-415C-9D62-B45AEF6FCE5E}"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562142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1662"/>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1662"/>
            </a:lvl1pPr>
            <a:lvl2pPr marL="237390" indent="0">
              <a:buNone/>
              <a:defRPr sz="1454"/>
            </a:lvl2pPr>
            <a:lvl3pPr marL="474779" indent="0">
              <a:buNone/>
              <a:defRPr sz="1246"/>
            </a:lvl3pPr>
            <a:lvl4pPr marL="712169" indent="0">
              <a:buNone/>
              <a:defRPr sz="1038"/>
            </a:lvl4pPr>
            <a:lvl5pPr marL="949559" indent="0">
              <a:buNone/>
              <a:defRPr sz="1038"/>
            </a:lvl5pPr>
            <a:lvl6pPr marL="1186948" indent="0">
              <a:buNone/>
              <a:defRPr sz="1038"/>
            </a:lvl6pPr>
            <a:lvl7pPr marL="1424338" indent="0">
              <a:buNone/>
              <a:defRPr sz="1038"/>
            </a:lvl7pPr>
            <a:lvl8pPr marL="1661728" indent="0">
              <a:buNone/>
              <a:defRPr sz="1038"/>
            </a:lvl8pPr>
            <a:lvl9pPr marL="1899117" indent="0">
              <a:buNone/>
              <a:defRPr sz="1038"/>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831"/>
            </a:lvl1pPr>
            <a:lvl2pPr marL="237390" indent="0">
              <a:buNone/>
              <a:defRPr sz="727"/>
            </a:lvl2pPr>
            <a:lvl3pPr marL="474779" indent="0">
              <a:buNone/>
              <a:defRPr sz="623"/>
            </a:lvl3pPr>
            <a:lvl4pPr marL="712169" indent="0">
              <a:buNone/>
              <a:defRPr sz="519"/>
            </a:lvl4pPr>
            <a:lvl5pPr marL="949559" indent="0">
              <a:buNone/>
              <a:defRPr sz="519"/>
            </a:lvl5pPr>
            <a:lvl6pPr marL="1186948" indent="0">
              <a:buNone/>
              <a:defRPr sz="519"/>
            </a:lvl6pPr>
            <a:lvl7pPr marL="1424338" indent="0">
              <a:buNone/>
              <a:defRPr sz="519"/>
            </a:lvl7pPr>
            <a:lvl8pPr marL="1661728" indent="0">
              <a:buNone/>
              <a:defRPr sz="519"/>
            </a:lvl8pPr>
            <a:lvl9pPr marL="1899117" indent="0">
              <a:buNone/>
              <a:defRPr sz="519"/>
            </a:lvl9pPr>
          </a:lstStyle>
          <a:p>
            <a:pPr lvl="0"/>
            <a:r>
              <a:rPr lang="en-US"/>
              <a:t>Click to edit Master text styles</a:t>
            </a:r>
          </a:p>
        </p:txBody>
      </p:sp>
      <p:sp>
        <p:nvSpPr>
          <p:cNvPr id="5" name="Date Placeholder 4"/>
          <p:cNvSpPr>
            <a:spLocks noGrp="1"/>
          </p:cNvSpPr>
          <p:nvPr>
            <p:ph type="dt" sz="half" idx="10"/>
          </p:nvPr>
        </p:nvSpPr>
        <p:spPr/>
        <p:txBody>
          <a:bodyPr/>
          <a:lstStyle/>
          <a:p>
            <a:fld id="{C02478DB-400E-4337-AEF9-888351965593}"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26882113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478DB-400E-4337-AEF9-888351965593}"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2060526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2478DB-400E-4337-AEF9-888351965593}"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837C6A-1055-4FB3-9622-16768E7EF858}" type="slidenum">
              <a:rPr lang="en-GB" smtClean="0"/>
              <a:t>‹#›</a:t>
            </a:fld>
            <a:endParaRPr lang="en-GB"/>
          </a:p>
        </p:txBody>
      </p:sp>
    </p:spTree>
    <p:extLst>
      <p:ext uri="{BB962C8B-B14F-4D97-AF65-F5344CB8AC3E}">
        <p14:creationId xmlns:p14="http://schemas.microsoft.com/office/powerpoint/2010/main" val="2561610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3D240FE-4A5E-415C-9D62-B45AEF6FCE5E}" type="datetimeFigureOut">
              <a:rPr lang="en-GB" smtClean="0"/>
              <a:t>08/12/2023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2729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D240FE-4A5E-415C-9D62-B45AEF6FCE5E}"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448818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D240FE-4A5E-415C-9D62-B45AEF6FCE5E}" type="datetimeFigureOut">
              <a:rPr lang="en-GB" smtClean="0"/>
              <a:t>08/12/2023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579177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D240FE-4A5E-415C-9D62-B45AEF6FCE5E}" type="datetimeFigureOut">
              <a:rPr lang="en-GB" smtClean="0"/>
              <a:t>08/12/2023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200853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240FE-4A5E-415C-9D62-B45AEF6FCE5E}" type="datetimeFigureOut">
              <a:rPr lang="en-GB" smtClean="0"/>
              <a:t>08/12/2023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1379666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3768649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3D240FE-4A5E-415C-9D62-B45AEF6FCE5E}" type="datetimeFigureOut">
              <a:rPr lang="en-GB" smtClean="0"/>
              <a:t>08/12/2023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8A566A9-CA1F-4FD8-98A0-E8D8A8401346}" type="slidenum">
              <a:rPr lang="en-GB" smtClean="0"/>
              <a:t>‹#›</a:t>
            </a:fld>
            <a:endParaRPr lang="en-GB"/>
          </a:p>
        </p:txBody>
      </p:sp>
    </p:spTree>
    <p:extLst>
      <p:ext uri="{BB962C8B-B14F-4D97-AF65-F5344CB8AC3E}">
        <p14:creationId xmlns:p14="http://schemas.microsoft.com/office/powerpoint/2010/main" val="424818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D240FE-4A5E-415C-9D62-B45AEF6FCE5E}" type="datetimeFigureOut">
              <a:rPr lang="en-GB" smtClean="0"/>
              <a:t>08/12/2023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A566A9-CA1F-4FD8-98A0-E8D8A8401346}" type="slidenum">
              <a:rPr lang="en-GB" smtClean="0"/>
              <a:t>‹#›</a:t>
            </a:fld>
            <a:endParaRPr lang="en-GB"/>
          </a:p>
        </p:txBody>
      </p:sp>
    </p:spTree>
    <p:extLst>
      <p:ext uri="{BB962C8B-B14F-4D97-AF65-F5344CB8AC3E}">
        <p14:creationId xmlns:p14="http://schemas.microsoft.com/office/powerpoint/2010/main" val="11565398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1" y="6356352"/>
            <a:ext cx="2057400" cy="365125"/>
          </a:xfrm>
          <a:prstGeom prst="rect">
            <a:avLst/>
          </a:prstGeom>
        </p:spPr>
        <p:txBody>
          <a:bodyPr vert="horz" lIns="91440" tIns="45720" rIns="91440" bIns="45720" rtlCol="0" anchor="ctr"/>
          <a:lstStyle>
            <a:lvl1pPr algn="l">
              <a:defRPr sz="623">
                <a:solidFill>
                  <a:schemeClr val="tx1">
                    <a:tint val="75000"/>
                  </a:schemeClr>
                </a:solidFill>
              </a:defRPr>
            </a:lvl1pPr>
          </a:lstStyle>
          <a:p>
            <a:fld id="{C02478DB-400E-4337-AEF9-888351965593}" type="datetimeFigureOut">
              <a:rPr lang="en-GB" smtClean="0"/>
              <a:t>08/12/2023</a:t>
            </a:fld>
            <a:endParaRPr lang="en-GB"/>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62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623">
                <a:solidFill>
                  <a:schemeClr val="tx1">
                    <a:tint val="75000"/>
                  </a:schemeClr>
                </a:solidFill>
              </a:defRPr>
            </a:lvl1pPr>
          </a:lstStyle>
          <a:p>
            <a:fld id="{2B837C6A-1055-4FB3-9622-16768E7EF858}" type="slidenum">
              <a:rPr lang="en-GB" smtClean="0"/>
              <a:t>‹#›</a:t>
            </a:fld>
            <a:endParaRPr lang="en-GB"/>
          </a:p>
        </p:txBody>
      </p:sp>
    </p:spTree>
    <p:extLst>
      <p:ext uri="{BB962C8B-B14F-4D97-AF65-F5344CB8AC3E}">
        <p14:creationId xmlns:p14="http://schemas.microsoft.com/office/powerpoint/2010/main" val="12711452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74779" rtl="0" eaLnBrk="1" latinLnBrk="0" hangingPunct="1">
        <a:lnSpc>
          <a:spcPct val="90000"/>
        </a:lnSpc>
        <a:spcBef>
          <a:spcPct val="0"/>
        </a:spcBef>
        <a:buNone/>
        <a:defRPr sz="2285" kern="1200">
          <a:solidFill>
            <a:schemeClr val="tx1"/>
          </a:solidFill>
          <a:latin typeface="+mj-lt"/>
          <a:ea typeface="+mj-ea"/>
          <a:cs typeface="+mj-cs"/>
        </a:defRPr>
      </a:lvl1pPr>
    </p:titleStyle>
    <p:bodyStyle>
      <a:lvl1pPr marL="118695" indent="-118695" algn="l" defTabSz="474779" rtl="0" eaLnBrk="1" latinLnBrk="0" hangingPunct="1">
        <a:lnSpc>
          <a:spcPct val="90000"/>
        </a:lnSpc>
        <a:spcBef>
          <a:spcPts val="519"/>
        </a:spcBef>
        <a:buFont typeface="Arial" panose="020B0604020202020204" pitchFamily="34" charset="0"/>
        <a:buChar char="•"/>
        <a:defRPr sz="1454" kern="1200">
          <a:solidFill>
            <a:schemeClr val="tx1"/>
          </a:solidFill>
          <a:latin typeface="+mn-lt"/>
          <a:ea typeface="+mn-ea"/>
          <a:cs typeface="+mn-cs"/>
        </a:defRPr>
      </a:lvl1pPr>
      <a:lvl2pPr marL="356085" indent="-118695" algn="l" defTabSz="474779" rtl="0" eaLnBrk="1" latinLnBrk="0" hangingPunct="1">
        <a:lnSpc>
          <a:spcPct val="90000"/>
        </a:lnSpc>
        <a:spcBef>
          <a:spcPts val="260"/>
        </a:spcBef>
        <a:buFont typeface="Arial" panose="020B0604020202020204" pitchFamily="34" charset="0"/>
        <a:buChar char="•"/>
        <a:defRPr sz="1246" kern="1200">
          <a:solidFill>
            <a:schemeClr val="tx1"/>
          </a:solidFill>
          <a:latin typeface="+mn-lt"/>
          <a:ea typeface="+mn-ea"/>
          <a:cs typeface="+mn-cs"/>
        </a:defRPr>
      </a:lvl2pPr>
      <a:lvl3pPr marL="593474" indent="-118695" algn="l" defTabSz="474779" rtl="0" eaLnBrk="1" latinLnBrk="0" hangingPunct="1">
        <a:lnSpc>
          <a:spcPct val="90000"/>
        </a:lnSpc>
        <a:spcBef>
          <a:spcPts val="260"/>
        </a:spcBef>
        <a:buFont typeface="Arial" panose="020B0604020202020204" pitchFamily="34" charset="0"/>
        <a:buChar char="•"/>
        <a:defRPr sz="1038" kern="1200">
          <a:solidFill>
            <a:schemeClr val="tx1"/>
          </a:solidFill>
          <a:latin typeface="+mn-lt"/>
          <a:ea typeface="+mn-ea"/>
          <a:cs typeface="+mn-cs"/>
        </a:defRPr>
      </a:lvl3pPr>
      <a:lvl4pPr marL="830864"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4pPr>
      <a:lvl5pPr marL="1068254"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5pPr>
      <a:lvl6pPr marL="1305643"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6pPr>
      <a:lvl7pPr marL="1543033"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7pPr>
      <a:lvl8pPr marL="1780423"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8pPr>
      <a:lvl9pPr marL="2017812" indent="-118695" algn="l" defTabSz="474779" rtl="0" eaLnBrk="1" latinLnBrk="0" hangingPunct="1">
        <a:lnSpc>
          <a:spcPct val="90000"/>
        </a:lnSpc>
        <a:spcBef>
          <a:spcPts val="260"/>
        </a:spcBef>
        <a:buFont typeface="Arial" panose="020B0604020202020204" pitchFamily="34" charset="0"/>
        <a:buChar char="•"/>
        <a:defRPr sz="935" kern="1200">
          <a:solidFill>
            <a:schemeClr val="tx1"/>
          </a:solidFill>
          <a:latin typeface="+mn-lt"/>
          <a:ea typeface="+mn-ea"/>
          <a:cs typeface="+mn-cs"/>
        </a:defRPr>
      </a:lvl9pPr>
    </p:bodyStyle>
    <p:otherStyle>
      <a:defPPr>
        <a:defRPr lang="en-US"/>
      </a:defPPr>
      <a:lvl1pPr marL="0" algn="l" defTabSz="474779" rtl="0" eaLnBrk="1" latinLnBrk="0" hangingPunct="1">
        <a:defRPr sz="935" kern="1200">
          <a:solidFill>
            <a:schemeClr val="tx1"/>
          </a:solidFill>
          <a:latin typeface="+mn-lt"/>
          <a:ea typeface="+mn-ea"/>
          <a:cs typeface="+mn-cs"/>
        </a:defRPr>
      </a:lvl1pPr>
      <a:lvl2pPr marL="237390" algn="l" defTabSz="474779" rtl="0" eaLnBrk="1" latinLnBrk="0" hangingPunct="1">
        <a:defRPr sz="935" kern="1200">
          <a:solidFill>
            <a:schemeClr val="tx1"/>
          </a:solidFill>
          <a:latin typeface="+mn-lt"/>
          <a:ea typeface="+mn-ea"/>
          <a:cs typeface="+mn-cs"/>
        </a:defRPr>
      </a:lvl2pPr>
      <a:lvl3pPr marL="474779" algn="l" defTabSz="474779" rtl="0" eaLnBrk="1" latinLnBrk="0" hangingPunct="1">
        <a:defRPr sz="935" kern="1200">
          <a:solidFill>
            <a:schemeClr val="tx1"/>
          </a:solidFill>
          <a:latin typeface="+mn-lt"/>
          <a:ea typeface="+mn-ea"/>
          <a:cs typeface="+mn-cs"/>
        </a:defRPr>
      </a:lvl3pPr>
      <a:lvl4pPr marL="712169" algn="l" defTabSz="474779" rtl="0" eaLnBrk="1" latinLnBrk="0" hangingPunct="1">
        <a:defRPr sz="935" kern="1200">
          <a:solidFill>
            <a:schemeClr val="tx1"/>
          </a:solidFill>
          <a:latin typeface="+mn-lt"/>
          <a:ea typeface="+mn-ea"/>
          <a:cs typeface="+mn-cs"/>
        </a:defRPr>
      </a:lvl4pPr>
      <a:lvl5pPr marL="949559" algn="l" defTabSz="474779" rtl="0" eaLnBrk="1" latinLnBrk="0" hangingPunct="1">
        <a:defRPr sz="935" kern="1200">
          <a:solidFill>
            <a:schemeClr val="tx1"/>
          </a:solidFill>
          <a:latin typeface="+mn-lt"/>
          <a:ea typeface="+mn-ea"/>
          <a:cs typeface="+mn-cs"/>
        </a:defRPr>
      </a:lvl5pPr>
      <a:lvl6pPr marL="1186948" algn="l" defTabSz="474779" rtl="0" eaLnBrk="1" latinLnBrk="0" hangingPunct="1">
        <a:defRPr sz="935" kern="1200">
          <a:solidFill>
            <a:schemeClr val="tx1"/>
          </a:solidFill>
          <a:latin typeface="+mn-lt"/>
          <a:ea typeface="+mn-ea"/>
          <a:cs typeface="+mn-cs"/>
        </a:defRPr>
      </a:lvl6pPr>
      <a:lvl7pPr marL="1424338" algn="l" defTabSz="474779" rtl="0" eaLnBrk="1" latinLnBrk="0" hangingPunct="1">
        <a:defRPr sz="935" kern="1200">
          <a:solidFill>
            <a:schemeClr val="tx1"/>
          </a:solidFill>
          <a:latin typeface="+mn-lt"/>
          <a:ea typeface="+mn-ea"/>
          <a:cs typeface="+mn-cs"/>
        </a:defRPr>
      </a:lvl7pPr>
      <a:lvl8pPr marL="1661728" algn="l" defTabSz="474779" rtl="0" eaLnBrk="1" latinLnBrk="0" hangingPunct="1">
        <a:defRPr sz="935" kern="1200">
          <a:solidFill>
            <a:schemeClr val="tx1"/>
          </a:solidFill>
          <a:latin typeface="+mn-lt"/>
          <a:ea typeface="+mn-ea"/>
          <a:cs typeface="+mn-cs"/>
        </a:defRPr>
      </a:lvl8pPr>
      <a:lvl9pPr marL="1899117" algn="l" defTabSz="474779" rtl="0" eaLnBrk="1" latinLnBrk="0" hangingPunct="1">
        <a:defRPr sz="93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s://www.bbc.co.uk/bitesize/articles/zdfs47h"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75B7204-C240-0711-59CA-14C3F872259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248" r="17376"/>
          <a:stretch/>
        </p:blipFill>
        <p:spPr bwMode="auto">
          <a:xfrm>
            <a:off x="2203450" y="1346199"/>
            <a:ext cx="4737100" cy="527314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431B391-A71F-D11B-4EF7-6A9BE799503B}"/>
              </a:ext>
            </a:extLst>
          </p:cNvPr>
          <p:cNvSpPr txBox="1"/>
          <p:nvPr/>
        </p:nvSpPr>
        <p:spPr>
          <a:xfrm>
            <a:off x="520700" y="304800"/>
            <a:ext cx="7861300" cy="954107"/>
          </a:xfrm>
          <a:prstGeom prst="rect">
            <a:avLst/>
          </a:prstGeom>
          <a:noFill/>
        </p:spPr>
        <p:txBody>
          <a:bodyPr wrap="square" rtlCol="0">
            <a:spAutoFit/>
          </a:bodyPr>
          <a:lstStyle/>
          <a:p>
            <a:pPr algn="ctr"/>
            <a:r>
              <a:rPr lang="en-GB" sz="2800" dirty="0"/>
              <a:t>What’s the connection between Mike and Sully and the University of Birmingham?</a:t>
            </a:r>
          </a:p>
        </p:txBody>
      </p:sp>
    </p:spTree>
    <p:extLst>
      <p:ext uri="{BB962C8B-B14F-4D97-AF65-F5344CB8AC3E}">
        <p14:creationId xmlns:p14="http://schemas.microsoft.com/office/powerpoint/2010/main" val="530005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470C93-BCDD-97F5-C0F9-8382E1075583}"/>
              </a:ext>
            </a:extLst>
          </p:cNvPr>
          <p:cNvSpPr txBox="1"/>
          <p:nvPr/>
        </p:nvSpPr>
        <p:spPr>
          <a:xfrm>
            <a:off x="1366641" y="332265"/>
            <a:ext cx="6410730" cy="707886"/>
          </a:xfrm>
          <a:prstGeom prst="rect">
            <a:avLst/>
          </a:prstGeom>
          <a:noFill/>
        </p:spPr>
        <p:txBody>
          <a:bodyPr wrap="none" rtlCol="0">
            <a:spAutoFit/>
          </a:bodyPr>
          <a:lstStyle/>
          <a:p>
            <a:pPr algn="ctr"/>
            <a:r>
              <a:rPr lang="en-GB" sz="4000" dirty="0"/>
              <a:t>Can we measure air particles?</a:t>
            </a:r>
          </a:p>
        </p:txBody>
      </p:sp>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extLst>
              <p:ext uri="{D42A27DB-BD31-4B8C-83A1-F6EECF244321}">
                <p14:modId xmlns:p14="http://schemas.microsoft.com/office/powerpoint/2010/main" val="2168406641"/>
              </p:ext>
            </p:extLst>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algn="ctr"/>
            <a:r>
              <a:rPr lang="en-GB" sz="2800" dirty="0"/>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algn="ctr"/>
            <a:r>
              <a:rPr lang="en-GB" sz="2800" dirty="0"/>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algn="ctr"/>
            <a:r>
              <a:rPr lang="en-GB" sz="2800" dirty="0"/>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algn="ctr"/>
            <a:r>
              <a:rPr lang="en-GB" sz="2800" dirty="0"/>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algn="ctr"/>
            <a:r>
              <a:rPr lang="en-GB" sz="2800" dirty="0"/>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algn="ctr"/>
            <a:r>
              <a:rPr lang="en-GB" sz="2800" dirty="0"/>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algn="ctr"/>
            <a:r>
              <a:rPr lang="en-GB" sz="2800" dirty="0"/>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algn="ctr"/>
            <a:r>
              <a:rPr lang="en-GB" sz="2800" dirty="0"/>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algn="ctr"/>
            <a:r>
              <a:rPr lang="en-GB" sz="2800" dirty="0"/>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algn="ctr"/>
            <a:r>
              <a:rPr lang="en-GB" sz="2800" dirty="0"/>
              <a:t>5</a:t>
            </a:r>
          </a:p>
        </p:txBody>
      </p:sp>
    </p:spTree>
    <p:extLst>
      <p:ext uri="{BB962C8B-B14F-4D97-AF65-F5344CB8AC3E}">
        <p14:creationId xmlns:p14="http://schemas.microsoft.com/office/powerpoint/2010/main" val="319034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6271DCD-69B5-26F5-A7D3-4498867B4355}"/>
              </a:ext>
            </a:extLst>
          </p:cNvPr>
          <p:cNvPicPr>
            <a:picLocks noChangeAspect="1"/>
          </p:cNvPicPr>
          <p:nvPr/>
        </p:nvPicPr>
        <p:blipFill>
          <a:blip r:embed="rId2"/>
          <a:stretch>
            <a:fillRect/>
          </a:stretch>
        </p:blipFill>
        <p:spPr>
          <a:xfrm>
            <a:off x="1895376" y="0"/>
            <a:ext cx="4886424" cy="6625251"/>
          </a:xfrm>
          <a:prstGeom prst="rect">
            <a:avLst/>
          </a:prstGeom>
        </p:spPr>
      </p:pic>
      <p:sp>
        <p:nvSpPr>
          <p:cNvPr id="4" name="TextBox 3">
            <a:extLst>
              <a:ext uri="{FF2B5EF4-FFF2-40B4-BE49-F238E27FC236}">
                <a16:creationId xmlns:a16="http://schemas.microsoft.com/office/drawing/2014/main" id="{DD723741-5DEB-CD09-84C0-7C335C7E1641}"/>
              </a:ext>
            </a:extLst>
          </p:cNvPr>
          <p:cNvSpPr txBox="1"/>
          <p:nvPr/>
        </p:nvSpPr>
        <p:spPr>
          <a:xfrm>
            <a:off x="1993900" y="381000"/>
            <a:ext cx="3746500" cy="954107"/>
          </a:xfrm>
          <a:prstGeom prst="rect">
            <a:avLst/>
          </a:prstGeom>
          <a:noFill/>
        </p:spPr>
        <p:txBody>
          <a:bodyPr wrap="square" rtlCol="0">
            <a:spAutoFit/>
          </a:bodyPr>
          <a:lstStyle/>
          <a:p>
            <a:r>
              <a:rPr lang="en-GB" sz="2800" dirty="0"/>
              <a:t>Name:</a:t>
            </a:r>
          </a:p>
          <a:p>
            <a:endParaRPr lang="en-GB" sz="2800" dirty="0"/>
          </a:p>
        </p:txBody>
      </p:sp>
      <p:sp>
        <p:nvSpPr>
          <p:cNvPr id="5" name="TextBox 4">
            <a:extLst>
              <a:ext uri="{FF2B5EF4-FFF2-40B4-BE49-F238E27FC236}">
                <a16:creationId xmlns:a16="http://schemas.microsoft.com/office/drawing/2014/main" id="{69EB8D0C-F3C1-D1D0-E602-41C5F2656460}"/>
              </a:ext>
            </a:extLst>
          </p:cNvPr>
          <p:cNvSpPr txBox="1"/>
          <p:nvPr/>
        </p:nvSpPr>
        <p:spPr>
          <a:xfrm>
            <a:off x="1993900" y="1066800"/>
            <a:ext cx="3746500" cy="954107"/>
          </a:xfrm>
          <a:prstGeom prst="rect">
            <a:avLst/>
          </a:prstGeom>
          <a:noFill/>
        </p:spPr>
        <p:txBody>
          <a:bodyPr wrap="square" rtlCol="0">
            <a:spAutoFit/>
          </a:bodyPr>
          <a:lstStyle/>
          <a:p>
            <a:r>
              <a:rPr lang="en-GB" sz="2800" dirty="0"/>
              <a:t>Location:</a:t>
            </a:r>
          </a:p>
          <a:p>
            <a:endParaRPr lang="en-GB" sz="2800" dirty="0"/>
          </a:p>
        </p:txBody>
      </p:sp>
    </p:spTree>
    <p:extLst>
      <p:ext uri="{BB962C8B-B14F-4D97-AF65-F5344CB8AC3E}">
        <p14:creationId xmlns:p14="http://schemas.microsoft.com/office/powerpoint/2010/main" val="1427223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ACA6D9C-E9B6-40FF-4D4C-1D142BB1A76B}"/>
              </a:ext>
            </a:extLst>
          </p:cNvPr>
          <p:cNvGraphicFramePr>
            <a:graphicFrameLocks noGrp="1"/>
          </p:cNvGraphicFramePr>
          <p:nvPr/>
        </p:nvGraphicFramePr>
        <p:xfrm>
          <a:off x="1720829" y="1341735"/>
          <a:ext cx="5400000" cy="5184000"/>
        </p:xfrm>
        <a:graphic>
          <a:graphicData uri="http://schemas.openxmlformats.org/drawingml/2006/table">
            <a:tbl>
              <a:tblPr bandRow="1">
                <a:tableStyleId>{5C22544A-7EE6-4342-B048-85BDC9FD1C3A}</a:tableStyleId>
              </a:tblPr>
              <a:tblGrid>
                <a:gridCol w="900000">
                  <a:extLst>
                    <a:ext uri="{9D8B030D-6E8A-4147-A177-3AD203B41FA5}">
                      <a16:colId xmlns:a16="http://schemas.microsoft.com/office/drawing/2014/main" val="175269390"/>
                    </a:ext>
                  </a:extLst>
                </a:gridCol>
                <a:gridCol w="900000">
                  <a:extLst>
                    <a:ext uri="{9D8B030D-6E8A-4147-A177-3AD203B41FA5}">
                      <a16:colId xmlns:a16="http://schemas.microsoft.com/office/drawing/2014/main" val="1436331092"/>
                    </a:ext>
                  </a:extLst>
                </a:gridCol>
                <a:gridCol w="900000">
                  <a:extLst>
                    <a:ext uri="{9D8B030D-6E8A-4147-A177-3AD203B41FA5}">
                      <a16:colId xmlns:a16="http://schemas.microsoft.com/office/drawing/2014/main" val="260255621"/>
                    </a:ext>
                  </a:extLst>
                </a:gridCol>
                <a:gridCol w="900000">
                  <a:extLst>
                    <a:ext uri="{9D8B030D-6E8A-4147-A177-3AD203B41FA5}">
                      <a16:colId xmlns:a16="http://schemas.microsoft.com/office/drawing/2014/main" val="1011181118"/>
                    </a:ext>
                  </a:extLst>
                </a:gridCol>
                <a:gridCol w="900000">
                  <a:extLst>
                    <a:ext uri="{9D8B030D-6E8A-4147-A177-3AD203B41FA5}">
                      <a16:colId xmlns:a16="http://schemas.microsoft.com/office/drawing/2014/main" val="1175093087"/>
                    </a:ext>
                  </a:extLst>
                </a:gridCol>
                <a:gridCol w="900000">
                  <a:extLst>
                    <a:ext uri="{9D8B030D-6E8A-4147-A177-3AD203B41FA5}">
                      <a16:colId xmlns:a16="http://schemas.microsoft.com/office/drawing/2014/main" val="4147661578"/>
                    </a:ext>
                  </a:extLst>
                </a:gridCol>
              </a:tblGrid>
              <a:tr h="864000">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185322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56732209"/>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66381614"/>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51088053"/>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65361635"/>
                  </a:ext>
                </a:extLst>
              </a:tr>
              <a:tr h="864000">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28575" cap="flat" cmpd="sng" algn="ctr">
                      <a:solidFill>
                        <a:schemeClr val="bg1">
                          <a:lumMod val="65000"/>
                        </a:schemeClr>
                      </a:solidFill>
                      <a:prstDash val="solid"/>
                      <a:round/>
                      <a:headEnd type="none" w="med" len="med"/>
                      <a:tailEnd type="none" w="med" len="med"/>
                    </a:lnL>
                    <a:lnR w="28575" cap="flat" cmpd="sng" algn="ctr">
                      <a:solidFill>
                        <a:schemeClr val="bg1">
                          <a:lumMod val="65000"/>
                        </a:schemeClr>
                      </a:solidFill>
                      <a:prstDash val="solid"/>
                      <a:round/>
                      <a:headEnd type="none" w="med" len="med"/>
                      <a:tailEnd type="none" w="med" len="med"/>
                    </a:lnR>
                    <a:lnT w="28575" cap="flat" cmpd="sng" algn="ctr">
                      <a:solidFill>
                        <a:schemeClr val="bg1">
                          <a:lumMod val="65000"/>
                        </a:schemeClr>
                      </a:solidFill>
                      <a:prstDash val="solid"/>
                      <a:round/>
                      <a:headEnd type="none" w="med" len="med"/>
                      <a:tailEnd type="none" w="med" len="med"/>
                    </a:lnT>
                    <a:lnB w="28575"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56265279"/>
                  </a:ext>
                </a:extLst>
              </a:tr>
            </a:tbl>
          </a:graphicData>
        </a:graphic>
      </p:graphicFrame>
      <p:sp>
        <p:nvSpPr>
          <p:cNvPr id="4" name="TextBox 3">
            <a:extLst>
              <a:ext uri="{FF2B5EF4-FFF2-40B4-BE49-F238E27FC236}">
                <a16:creationId xmlns:a16="http://schemas.microsoft.com/office/drawing/2014/main" id="{E3DCA40A-8ABF-A542-7E84-777003B0CE9C}"/>
              </a:ext>
            </a:extLst>
          </p:cNvPr>
          <p:cNvSpPr txBox="1"/>
          <p:nvPr/>
        </p:nvSpPr>
        <p:spPr>
          <a:xfrm>
            <a:off x="1993256" y="2367904"/>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5" name="TextBox 4">
            <a:extLst>
              <a:ext uri="{FF2B5EF4-FFF2-40B4-BE49-F238E27FC236}">
                <a16:creationId xmlns:a16="http://schemas.microsoft.com/office/drawing/2014/main" id="{968A6103-D83B-1EA2-5B89-FEC7E1AD5C96}"/>
              </a:ext>
            </a:extLst>
          </p:cNvPr>
          <p:cNvSpPr txBox="1"/>
          <p:nvPr/>
        </p:nvSpPr>
        <p:spPr>
          <a:xfrm>
            <a:off x="1993256" y="3221053"/>
            <a:ext cx="393056"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6" name="TextBox 5">
            <a:extLst>
              <a:ext uri="{FF2B5EF4-FFF2-40B4-BE49-F238E27FC236}">
                <a16:creationId xmlns:a16="http://schemas.microsoft.com/office/drawing/2014/main" id="{6318A476-BE7C-4A01-AB90-95E79639FC6D}"/>
              </a:ext>
            </a:extLst>
          </p:cNvPr>
          <p:cNvSpPr txBox="1"/>
          <p:nvPr/>
        </p:nvSpPr>
        <p:spPr>
          <a:xfrm>
            <a:off x="2002072" y="4074202"/>
            <a:ext cx="375424"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sp>
        <p:nvSpPr>
          <p:cNvPr id="7" name="TextBox 6">
            <a:extLst>
              <a:ext uri="{FF2B5EF4-FFF2-40B4-BE49-F238E27FC236}">
                <a16:creationId xmlns:a16="http://schemas.microsoft.com/office/drawing/2014/main" id="{5BC46592-DBA5-77A9-3F14-839C297EBA3B}"/>
              </a:ext>
            </a:extLst>
          </p:cNvPr>
          <p:cNvSpPr txBox="1"/>
          <p:nvPr/>
        </p:nvSpPr>
        <p:spPr>
          <a:xfrm>
            <a:off x="1986844" y="4926673"/>
            <a:ext cx="405880"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8" name="TextBox 7">
            <a:extLst>
              <a:ext uri="{FF2B5EF4-FFF2-40B4-BE49-F238E27FC236}">
                <a16:creationId xmlns:a16="http://schemas.microsoft.com/office/drawing/2014/main" id="{634D0B8D-D59F-5863-95C9-E8BA0347072C}"/>
              </a:ext>
            </a:extLst>
          </p:cNvPr>
          <p:cNvSpPr txBox="1"/>
          <p:nvPr/>
        </p:nvSpPr>
        <p:spPr>
          <a:xfrm>
            <a:off x="1993256" y="5779144"/>
            <a:ext cx="359393"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E</a:t>
            </a:r>
          </a:p>
        </p:txBody>
      </p:sp>
      <p:sp>
        <p:nvSpPr>
          <p:cNvPr id="9" name="TextBox 8">
            <a:extLst>
              <a:ext uri="{FF2B5EF4-FFF2-40B4-BE49-F238E27FC236}">
                <a16:creationId xmlns:a16="http://schemas.microsoft.com/office/drawing/2014/main" id="{C97AD400-E4BF-9697-EC21-E26C31D9D510}"/>
              </a:ext>
            </a:extLst>
          </p:cNvPr>
          <p:cNvSpPr txBox="1"/>
          <p:nvPr/>
        </p:nvSpPr>
        <p:spPr>
          <a:xfrm>
            <a:off x="29077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0" name="TextBox 9">
            <a:extLst>
              <a:ext uri="{FF2B5EF4-FFF2-40B4-BE49-F238E27FC236}">
                <a16:creationId xmlns:a16="http://schemas.microsoft.com/office/drawing/2014/main" id="{4E75CE94-C3DA-8B8A-A081-1028248343FD}"/>
              </a:ext>
            </a:extLst>
          </p:cNvPr>
          <p:cNvSpPr txBox="1"/>
          <p:nvPr/>
        </p:nvSpPr>
        <p:spPr>
          <a:xfrm>
            <a:off x="3809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1" name="TextBox 10">
            <a:extLst>
              <a:ext uri="{FF2B5EF4-FFF2-40B4-BE49-F238E27FC236}">
                <a16:creationId xmlns:a16="http://schemas.microsoft.com/office/drawing/2014/main" id="{86C75FC1-4D70-8948-62E3-BAB1A86D2070}"/>
              </a:ext>
            </a:extLst>
          </p:cNvPr>
          <p:cNvSpPr txBox="1"/>
          <p:nvPr/>
        </p:nvSpPr>
        <p:spPr>
          <a:xfrm>
            <a:off x="4698480"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12" name="TextBox 11">
            <a:extLst>
              <a:ext uri="{FF2B5EF4-FFF2-40B4-BE49-F238E27FC236}">
                <a16:creationId xmlns:a16="http://schemas.microsoft.com/office/drawing/2014/main" id="{B292D16C-E580-AFB3-66D0-5865BD4AA15E}"/>
              </a:ext>
            </a:extLst>
          </p:cNvPr>
          <p:cNvSpPr txBox="1"/>
          <p:nvPr/>
        </p:nvSpPr>
        <p:spPr>
          <a:xfrm>
            <a:off x="55987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4</a:t>
            </a:r>
          </a:p>
        </p:txBody>
      </p:sp>
      <p:sp>
        <p:nvSpPr>
          <p:cNvPr id="13" name="TextBox 12">
            <a:extLst>
              <a:ext uri="{FF2B5EF4-FFF2-40B4-BE49-F238E27FC236}">
                <a16:creationId xmlns:a16="http://schemas.microsoft.com/office/drawing/2014/main" id="{240C9972-1A54-6797-F9C6-A52C2ACCC9AB}"/>
              </a:ext>
            </a:extLst>
          </p:cNvPr>
          <p:cNvSpPr txBox="1"/>
          <p:nvPr/>
        </p:nvSpPr>
        <p:spPr>
          <a:xfrm>
            <a:off x="6500468" y="1543882"/>
            <a:ext cx="367408" cy="52322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cxnSp>
        <p:nvCxnSpPr>
          <p:cNvPr id="15" name="Straight Arrow Connector 14">
            <a:extLst>
              <a:ext uri="{FF2B5EF4-FFF2-40B4-BE49-F238E27FC236}">
                <a16:creationId xmlns:a16="http://schemas.microsoft.com/office/drawing/2014/main" id="{110C4541-B64D-B3DF-4B3C-1C8B492D4C01}"/>
              </a:ext>
            </a:extLst>
          </p:cNvPr>
          <p:cNvCxnSpPr/>
          <p:nvPr/>
        </p:nvCxnSpPr>
        <p:spPr>
          <a:xfrm>
            <a:off x="1771629" y="0"/>
            <a:ext cx="0" cy="1341735"/>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54D56BDA-0E32-31AE-9C6E-0E609A94768D}"/>
              </a:ext>
            </a:extLst>
          </p:cNvPr>
          <p:cNvSpPr txBox="1"/>
          <p:nvPr/>
        </p:nvSpPr>
        <p:spPr>
          <a:xfrm>
            <a:off x="101580" y="3997557"/>
            <a:ext cx="3746500" cy="954107"/>
          </a:xfrm>
          <a:prstGeom prst="rect">
            <a:avLst/>
          </a:prstGeom>
          <a:noFill/>
        </p:spPr>
        <p:txBody>
          <a:bodyPr wrap="square" rtlCol="0">
            <a:spAutoFit/>
          </a:bodyPr>
          <a:lstStyle/>
          <a:p>
            <a:r>
              <a:rPr lang="en-GB" sz="2800" dirty="0">
                <a:solidFill>
                  <a:srgbClr val="FF0000"/>
                </a:solidFill>
              </a:rPr>
              <a:t>4 squares</a:t>
            </a:r>
          </a:p>
          <a:p>
            <a:endParaRPr lang="en-GB" sz="2800" dirty="0"/>
          </a:p>
        </p:txBody>
      </p:sp>
      <p:cxnSp>
        <p:nvCxnSpPr>
          <p:cNvPr id="17" name="Straight Arrow Connector 16">
            <a:extLst>
              <a:ext uri="{FF2B5EF4-FFF2-40B4-BE49-F238E27FC236}">
                <a16:creationId xmlns:a16="http://schemas.microsoft.com/office/drawing/2014/main" id="{BC5441AB-CE5D-0C62-D796-57BF4A9FAC9C}"/>
              </a:ext>
            </a:extLst>
          </p:cNvPr>
          <p:cNvCxnSpPr>
            <a:cxnSpLocks/>
            <a:endCxn id="3" idx="1"/>
          </p:cNvCxnSpPr>
          <p:nvPr/>
        </p:nvCxnSpPr>
        <p:spPr>
          <a:xfrm>
            <a:off x="0" y="3933735"/>
            <a:ext cx="1720829" cy="0"/>
          </a:xfrm>
          <a:prstGeom prst="straightConnector1">
            <a:avLst/>
          </a:prstGeom>
          <a:ln w="28575">
            <a:solidFill>
              <a:srgbClr val="FF0000"/>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D91BD6B-BA43-3B38-8432-FF03A5590EEA}"/>
              </a:ext>
            </a:extLst>
          </p:cNvPr>
          <p:cNvSpPr txBox="1"/>
          <p:nvPr/>
        </p:nvSpPr>
        <p:spPr>
          <a:xfrm>
            <a:off x="1974830" y="513882"/>
            <a:ext cx="3746500" cy="954107"/>
          </a:xfrm>
          <a:prstGeom prst="rect">
            <a:avLst/>
          </a:prstGeom>
          <a:noFill/>
        </p:spPr>
        <p:txBody>
          <a:bodyPr wrap="square" rtlCol="0">
            <a:spAutoFit/>
          </a:bodyPr>
          <a:lstStyle/>
          <a:p>
            <a:r>
              <a:rPr lang="en-GB" sz="2800" dirty="0">
                <a:solidFill>
                  <a:srgbClr val="FF0000"/>
                </a:solidFill>
              </a:rPr>
              <a:t>7 squares</a:t>
            </a:r>
          </a:p>
          <a:p>
            <a:endParaRPr lang="en-GB" sz="2800" dirty="0"/>
          </a:p>
        </p:txBody>
      </p:sp>
    </p:spTree>
    <p:extLst>
      <p:ext uri="{BB962C8B-B14F-4D97-AF65-F5344CB8AC3E}">
        <p14:creationId xmlns:p14="http://schemas.microsoft.com/office/powerpoint/2010/main" val="1744252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uilding with a clock tower&#10;&#10;Description automatically generated">
            <a:extLst>
              <a:ext uri="{FF2B5EF4-FFF2-40B4-BE49-F238E27FC236}">
                <a16:creationId xmlns:a16="http://schemas.microsoft.com/office/drawing/2014/main" id="{B0A65F27-3A0D-3E44-C8CA-74940D4A6E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1282700"/>
            <a:ext cx="3835400" cy="3835400"/>
          </a:xfrm>
          <a:prstGeom prst="rect">
            <a:avLst/>
          </a:prstGeom>
        </p:spPr>
      </p:pic>
      <p:sp>
        <p:nvSpPr>
          <p:cNvPr id="5" name="TextBox 4">
            <a:extLst>
              <a:ext uri="{FF2B5EF4-FFF2-40B4-BE49-F238E27FC236}">
                <a16:creationId xmlns:a16="http://schemas.microsoft.com/office/drawing/2014/main" id="{CB49178D-8BDB-7E65-0AAA-0DF9913E8420}"/>
              </a:ext>
            </a:extLst>
          </p:cNvPr>
          <p:cNvSpPr txBox="1"/>
          <p:nvPr/>
        </p:nvSpPr>
        <p:spPr>
          <a:xfrm>
            <a:off x="1231900" y="5205968"/>
            <a:ext cx="2654300" cy="369332"/>
          </a:xfrm>
          <a:prstGeom prst="rect">
            <a:avLst/>
          </a:prstGeom>
          <a:noFill/>
        </p:spPr>
        <p:txBody>
          <a:bodyPr wrap="square" rtlCol="0">
            <a:spAutoFit/>
          </a:bodyPr>
          <a:lstStyle/>
          <a:p>
            <a:r>
              <a:rPr lang="en-GB" dirty="0"/>
              <a:t>Source: Pinterest</a:t>
            </a:r>
          </a:p>
        </p:txBody>
      </p:sp>
      <p:pic>
        <p:nvPicPr>
          <p:cNvPr id="2050" name="Picture 2" descr="University of Birmingham — 10 things you didn't know about the University  of...">
            <a:extLst>
              <a:ext uri="{FF2B5EF4-FFF2-40B4-BE49-F238E27FC236}">
                <a16:creationId xmlns:a16="http://schemas.microsoft.com/office/drawing/2014/main" id="{9A9F13D1-A9EE-EC5B-B4CC-339220C2C2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0"/>
            <a:ext cx="457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8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C1DD1A8A-57D5-4A81-AD04-532B043C5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erson blowing bubbles in the air&#10;&#10;Description automatically generated">
            <a:extLst>
              <a:ext uri="{FF2B5EF4-FFF2-40B4-BE49-F238E27FC236}">
                <a16:creationId xmlns:a16="http://schemas.microsoft.com/office/drawing/2014/main" id="{1430399F-CC81-3B4C-5FEA-8330D92320A5}"/>
              </a:ext>
            </a:extLst>
          </p:cNvPr>
          <p:cNvPicPr>
            <a:picLocks noChangeAspect="1"/>
          </p:cNvPicPr>
          <p:nvPr/>
        </p:nvPicPr>
        <p:blipFill rotWithShape="1">
          <a:blip r:embed="rId2">
            <a:extLst>
              <a:ext uri="{28A0092B-C50C-407E-A947-70E740481C1C}">
                <a14:useLocalDpi xmlns:a14="http://schemas.microsoft.com/office/drawing/2010/main" val="0"/>
              </a:ext>
            </a:extLst>
          </a:blip>
          <a:srcRect r="10999" b="-1"/>
          <a:stretch/>
        </p:blipFill>
        <p:spPr>
          <a:xfrm>
            <a:off x="-2285" y="10"/>
            <a:ext cx="9143999" cy="6857990"/>
          </a:xfrm>
          <a:prstGeom prst="rect">
            <a:avLst/>
          </a:prstGeom>
        </p:spPr>
      </p:pic>
      <p:sp>
        <p:nvSpPr>
          <p:cNvPr id="13" name="Rectangle 12">
            <a:extLst>
              <a:ext uri="{FF2B5EF4-FFF2-40B4-BE49-F238E27FC236}">
                <a16:creationId xmlns:a16="http://schemas.microsoft.com/office/drawing/2014/main" id="{007891EC-4501-44ED-A8C8-B11B6DB767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07602"/>
            <a:ext cx="9143999" cy="3162146"/>
          </a:xfrm>
          <a:prstGeom prst="rect">
            <a:avLst/>
          </a:prstGeom>
          <a:gradFill flip="none" rotWithShape="1">
            <a:gsLst>
              <a:gs pos="0">
                <a:srgbClr val="000000">
                  <a:alpha val="0"/>
                </a:srgbClr>
              </a:gs>
              <a:gs pos="25000">
                <a:srgbClr val="000000">
                  <a:alpha val="15000"/>
                </a:srgbClr>
              </a:gs>
              <a:gs pos="75000">
                <a:srgbClr val="000000">
                  <a:alpha val="15000"/>
                </a:srgbClr>
              </a:gs>
              <a:gs pos="50000">
                <a:srgbClr val="000000">
                  <a:alpha val="30000"/>
                </a:srgbClr>
              </a:gs>
              <a:gs pos="100000">
                <a:srgbClr val="000000">
                  <a:alpha val="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F687844-F7DD-51AE-49C8-82E42A49467B}"/>
              </a:ext>
            </a:extLst>
          </p:cNvPr>
          <p:cNvSpPr txBox="1"/>
          <p:nvPr/>
        </p:nvSpPr>
        <p:spPr>
          <a:xfrm>
            <a:off x="822960" y="-150473"/>
            <a:ext cx="7543800" cy="1481219"/>
          </a:xfrm>
          <a:prstGeom prst="rect">
            <a:avLst/>
          </a:prstGeom>
          <a:effectLst>
            <a:outerShdw blurRad="50800" dist="38100" dir="2700000" algn="tl" rotWithShape="0">
              <a:prstClr val="black">
                <a:alpha val="40000"/>
              </a:prstClr>
            </a:outerShdw>
          </a:effectLst>
        </p:spPr>
        <p:txBody>
          <a:bodyPr vert="horz" lIns="91440" tIns="45720" rIns="91440" bIns="45720" rtlCol="0" anchor="b">
            <a:normAutofit/>
          </a:bodyPr>
          <a:lstStyle/>
          <a:p>
            <a:pPr algn="ctr" defTabSz="914400">
              <a:lnSpc>
                <a:spcPct val="90000"/>
              </a:lnSpc>
              <a:spcBef>
                <a:spcPct val="0"/>
              </a:spcBef>
              <a:spcAft>
                <a:spcPts val="600"/>
              </a:spcAft>
            </a:pPr>
            <a:r>
              <a:rPr lang="en-US" sz="6000" b="1" dirty="0">
                <a:solidFill>
                  <a:srgbClr val="FFFFFF"/>
                </a:solidFill>
                <a:latin typeface="+mj-lt"/>
                <a:ea typeface="+mj-ea"/>
                <a:cs typeface="+mj-cs"/>
              </a:rPr>
              <a:t>How clean is our air?</a:t>
            </a:r>
          </a:p>
        </p:txBody>
      </p:sp>
    </p:spTree>
    <p:extLst>
      <p:ext uri="{BB962C8B-B14F-4D97-AF65-F5344CB8AC3E}">
        <p14:creationId xmlns:p14="http://schemas.microsoft.com/office/powerpoint/2010/main" val="313856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687844-F7DD-51AE-49C8-82E42A49467B}"/>
              </a:ext>
            </a:extLst>
          </p:cNvPr>
          <p:cNvSpPr txBox="1"/>
          <p:nvPr/>
        </p:nvSpPr>
        <p:spPr>
          <a:xfrm>
            <a:off x="2581678" y="332265"/>
            <a:ext cx="3980642" cy="707886"/>
          </a:xfrm>
          <a:prstGeom prst="rect">
            <a:avLst/>
          </a:prstGeom>
          <a:noFill/>
        </p:spPr>
        <p:txBody>
          <a:bodyPr wrap="none" rtlCol="0">
            <a:spAutoFit/>
          </a:bodyPr>
          <a:lstStyle/>
          <a:p>
            <a:pPr algn="ctr"/>
            <a:r>
              <a:rPr lang="en-GB" sz="4000" dirty="0"/>
              <a:t>What is pollution?</a:t>
            </a:r>
          </a:p>
        </p:txBody>
      </p:sp>
      <p:pic>
        <p:nvPicPr>
          <p:cNvPr id="3" name="Picture 2" descr="A cartoon of a person in a car&#10;&#10;Description automatically generated">
            <a:extLst>
              <a:ext uri="{FF2B5EF4-FFF2-40B4-BE49-F238E27FC236}">
                <a16:creationId xmlns:a16="http://schemas.microsoft.com/office/drawing/2014/main" id="{E7C196F6-EB6C-F98C-5404-4FEC12898A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3847" y="1189817"/>
            <a:ext cx="7176304" cy="4771121"/>
          </a:xfrm>
          <a:prstGeom prst="rect">
            <a:avLst/>
          </a:prstGeom>
        </p:spPr>
      </p:pic>
    </p:spTree>
    <p:extLst>
      <p:ext uri="{BB962C8B-B14F-4D97-AF65-F5344CB8AC3E}">
        <p14:creationId xmlns:p14="http://schemas.microsoft.com/office/powerpoint/2010/main" val="3752803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F687844-F7DD-51AE-49C8-82E42A49467B}"/>
              </a:ext>
            </a:extLst>
          </p:cNvPr>
          <p:cNvSpPr txBox="1"/>
          <p:nvPr/>
        </p:nvSpPr>
        <p:spPr>
          <a:xfrm>
            <a:off x="3239743" y="332265"/>
            <a:ext cx="2664512" cy="707886"/>
          </a:xfrm>
          <a:prstGeom prst="rect">
            <a:avLst/>
          </a:prstGeom>
          <a:noFill/>
        </p:spPr>
        <p:txBody>
          <a:bodyPr wrap="none" rtlCol="0">
            <a:spAutoFit/>
          </a:bodyPr>
          <a:lstStyle/>
          <a:p>
            <a:pPr algn="ctr"/>
            <a:r>
              <a:rPr lang="en-GB" sz="4000" dirty="0"/>
              <a:t>Air particles</a:t>
            </a:r>
          </a:p>
        </p:txBody>
      </p:sp>
    </p:spTree>
    <p:extLst>
      <p:ext uri="{BB962C8B-B14F-4D97-AF65-F5344CB8AC3E}">
        <p14:creationId xmlns:p14="http://schemas.microsoft.com/office/powerpoint/2010/main" val="2883448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336813-45B2-8643-4B9A-AC02E40C23C7}"/>
              </a:ext>
            </a:extLst>
          </p:cNvPr>
          <p:cNvSpPr txBox="1"/>
          <p:nvPr/>
        </p:nvSpPr>
        <p:spPr>
          <a:xfrm>
            <a:off x="3239743" y="332265"/>
            <a:ext cx="2664512" cy="707886"/>
          </a:xfrm>
          <a:prstGeom prst="rect">
            <a:avLst/>
          </a:prstGeom>
          <a:noFill/>
        </p:spPr>
        <p:txBody>
          <a:bodyPr wrap="none" rtlCol="0">
            <a:spAutoFit/>
          </a:bodyPr>
          <a:lstStyle/>
          <a:p>
            <a:pPr algn="ctr"/>
            <a:r>
              <a:rPr lang="en-GB" sz="4000" dirty="0"/>
              <a:t>Air particles</a:t>
            </a:r>
          </a:p>
        </p:txBody>
      </p:sp>
      <p:pic>
        <p:nvPicPr>
          <p:cNvPr id="3" name="Picture 2" descr="A bee on a flower&#10;&#10;Description automatically generated">
            <a:extLst>
              <a:ext uri="{FF2B5EF4-FFF2-40B4-BE49-F238E27FC236}">
                <a16:creationId xmlns:a16="http://schemas.microsoft.com/office/drawing/2014/main" id="{9C6B6E0C-CC90-9024-6F10-FC7639E3A01E}"/>
              </a:ext>
            </a:extLst>
          </p:cNvPr>
          <p:cNvPicPr>
            <a:picLocks noChangeAspect="1"/>
          </p:cNvPicPr>
          <p:nvPr/>
        </p:nvPicPr>
        <p:blipFill rotWithShape="1">
          <a:blip r:embed="rId3">
            <a:extLst>
              <a:ext uri="{28A0092B-C50C-407E-A947-70E740481C1C}">
                <a14:useLocalDpi xmlns:a14="http://schemas.microsoft.com/office/drawing/2010/main" val="0"/>
              </a:ext>
            </a:extLst>
          </a:blip>
          <a:srcRect b="7968"/>
          <a:stretch/>
        </p:blipFill>
        <p:spPr>
          <a:xfrm>
            <a:off x="392719" y="3759319"/>
            <a:ext cx="4095989" cy="2512092"/>
          </a:xfrm>
          <a:prstGeom prst="rect">
            <a:avLst/>
          </a:prstGeom>
        </p:spPr>
      </p:pic>
      <p:pic>
        <p:nvPicPr>
          <p:cNvPr id="4" name="Picture 3" descr="A fire in the field&#10;&#10;Description automatically generated">
            <a:extLst>
              <a:ext uri="{FF2B5EF4-FFF2-40B4-BE49-F238E27FC236}">
                <a16:creationId xmlns:a16="http://schemas.microsoft.com/office/drawing/2014/main" id="{D271299F-6D30-5C88-FD53-AD29AD57E3A5}"/>
              </a:ext>
            </a:extLst>
          </p:cNvPr>
          <p:cNvPicPr>
            <a:picLocks noChangeAspect="1"/>
          </p:cNvPicPr>
          <p:nvPr/>
        </p:nvPicPr>
        <p:blipFill rotWithShape="1">
          <a:blip r:embed="rId4">
            <a:extLst>
              <a:ext uri="{28A0092B-C50C-407E-A947-70E740481C1C}">
                <a14:useLocalDpi xmlns:a14="http://schemas.microsoft.com/office/drawing/2010/main" val="0"/>
              </a:ext>
            </a:extLst>
          </a:blip>
          <a:srcRect b="5373"/>
          <a:stretch/>
        </p:blipFill>
        <p:spPr>
          <a:xfrm>
            <a:off x="4655289" y="1040151"/>
            <a:ext cx="4095990" cy="2582943"/>
          </a:xfrm>
          <a:prstGeom prst="rect">
            <a:avLst/>
          </a:prstGeom>
        </p:spPr>
      </p:pic>
      <p:pic>
        <p:nvPicPr>
          <p:cNvPr id="5" name="Picture 4" descr="A volcano with smoke coming out of the water&#10;&#10;Description automatically generated">
            <a:extLst>
              <a:ext uri="{FF2B5EF4-FFF2-40B4-BE49-F238E27FC236}">
                <a16:creationId xmlns:a16="http://schemas.microsoft.com/office/drawing/2014/main" id="{E104FDA3-4D96-7415-3CD1-F83B9F7F4553}"/>
              </a:ext>
            </a:extLst>
          </p:cNvPr>
          <p:cNvPicPr>
            <a:picLocks noChangeAspect="1"/>
          </p:cNvPicPr>
          <p:nvPr/>
        </p:nvPicPr>
        <p:blipFill rotWithShape="1">
          <a:blip r:embed="rId5">
            <a:extLst>
              <a:ext uri="{28A0092B-C50C-407E-A947-70E740481C1C}">
                <a14:useLocalDpi xmlns:a14="http://schemas.microsoft.com/office/drawing/2010/main" val="0"/>
              </a:ext>
            </a:extLst>
          </a:blip>
          <a:srcRect b="6097"/>
          <a:stretch/>
        </p:blipFill>
        <p:spPr>
          <a:xfrm>
            <a:off x="4655290" y="3757478"/>
            <a:ext cx="4095990" cy="2512092"/>
          </a:xfrm>
          <a:prstGeom prst="rect">
            <a:avLst/>
          </a:prstGeom>
        </p:spPr>
      </p:pic>
      <p:pic>
        <p:nvPicPr>
          <p:cNvPr id="6" name="Picture 5" descr="A desert with a bright sun&#10;&#10;Description automatically generated">
            <a:extLst>
              <a:ext uri="{FF2B5EF4-FFF2-40B4-BE49-F238E27FC236}">
                <a16:creationId xmlns:a16="http://schemas.microsoft.com/office/drawing/2014/main" id="{F44E9A72-44B4-A573-3E05-E6296F608D91}"/>
              </a:ext>
            </a:extLst>
          </p:cNvPr>
          <p:cNvPicPr>
            <a:picLocks noChangeAspect="1"/>
          </p:cNvPicPr>
          <p:nvPr/>
        </p:nvPicPr>
        <p:blipFill rotWithShape="1">
          <a:blip r:embed="rId6">
            <a:extLst>
              <a:ext uri="{28A0092B-C50C-407E-A947-70E740481C1C}">
                <a14:useLocalDpi xmlns:a14="http://schemas.microsoft.com/office/drawing/2010/main" val="0"/>
              </a:ext>
            </a:extLst>
          </a:blip>
          <a:srcRect b="5373"/>
          <a:stretch/>
        </p:blipFill>
        <p:spPr>
          <a:xfrm>
            <a:off x="392719" y="1040151"/>
            <a:ext cx="4095989" cy="2582943"/>
          </a:xfrm>
          <a:prstGeom prst="rect">
            <a:avLst/>
          </a:prstGeom>
        </p:spPr>
      </p:pic>
    </p:spTree>
    <p:extLst>
      <p:ext uri="{BB962C8B-B14F-4D97-AF65-F5344CB8AC3E}">
        <p14:creationId xmlns:p14="http://schemas.microsoft.com/office/powerpoint/2010/main" val="1445392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1" y="332265"/>
            <a:ext cx="4147580" cy="707886"/>
          </a:xfrm>
          <a:prstGeom prst="rect">
            <a:avLst/>
          </a:prstGeom>
          <a:noFill/>
        </p:spPr>
        <p:txBody>
          <a:bodyPr wrap="square" rtlCol="0">
            <a:spAutoFit/>
          </a:bodyPr>
          <a:lstStyle/>
          <a:p>
            <a:pPr algn="ctr"/>
            <a:r>
              <a:rPr lang="en-GB" sz="4000" dirty="0"/>
              <a:t>How big are they?</a:t>
            </a:r>
          </a:p>
        </p:txBody>
      </p:sp>
      <p:sp>
        <p:nvSpPr>
          <p:cNvPr id="5" name="Rectangle 4">
            <a:extLst>
              <a:ext uri="{FF2B5EF4-FFF2-40B4-BE49-F238E27FC236}">
                <a16:creationId xmlns:a16="http://schemas.microsoft.com/office/drawing/2014/main" id="{DC44B6BB-A90E-F593-4A79-9E0DBB67A101}"/>
              </a:ext>
            </a:extLst>
          </p:cNvPr>
          <p:cNvSpPr/>
          <p:nvPr/>
        </p:nvSpPr>
        <p:spPr>
          <a:xfrm>
            <a:off x="4599413" y="0"/>
            <a:ext cx="4320000" cy="6858000"/>
          </a:xfrm>
          <a:prstGeom prst="rect">
            <a:avLst/>
          </a:prstGeom>
          <a:gradFill flip="none" rotWithShape="1">
            <a:gsLst>
              <a:gs pos="0">
                <a:srgbClr val="674D36"/>
              </a:gs>
              <a:gs pos="51000">
                <a:srgbClr val="A58465"/>
              </a:gs>
              <a:gs pos="73000">
                <a:srgbClr val="84674C"/>
              </a:gs>
              <a:gs pos="32000">
                <a:srgbClr val="886A4F"/>
              </a:gs>
              <a:gs pos="100000">
                <a:srgbClr val="674D36"/>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2" name="Picture 11">
            <a:extLst>
              <a:ext uri="{FF2B5EF4-FFF2-40B4-BE49-F238E27FC236}">
                <a16:creationId xmlns:a16="http://schemas.microsoft.com/office/drawing/2014/main" id="{B9D609FE-7902-6515-1659-A025235E7B13}"/>
              </a:ext>
            </a:extLst>
          </p:cNvPr>
          <p:cNvPicPr>
            <a:picLocks noChangeAspect="1"/>
          </p:cNvPicPr>
          <p:nvPr/>
        </p:nvPicPr>
        <p:blipFill rotWithShape="1">
          <a:blip r:embed="rId3"/>
          <a:srcRect l="16628" t="4820" r="20751" b="8348"/>
          <a:stretch/>
        </p:blipFill>
        <p:spPr>
          <a:xfrm>
            <a:off x="3132376" y="3479435"/>
            <a:ext cx="720000" cy="748230"/>
          </a:xfrm>
          <a:prstGeom prst="rect">
            <a:avLst/>
          </a:prstGeom>
        </p:spPr>
      </p:pic>
      <p:pic>
        <p:nvPicPr>
          <p:cNvPr id="1032" name="Picture 8">
            <a:extLst>
              <a:ext uri="{FF2B5EF4-FFF2-40B4-BE49-F238E27FC236}">
                <a16:creationId xmlns:a16="http://schemas.microsoft.com/office/drawing/2014/main" id="{979475F6-9891-EEB8-5F04-ABFA9A398773}"/>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328987" y="51792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a:extLst>
              <a:ext uri="{FF2B5EF4-FFF2-40B4-BE49-F238E27FC236}">
                <a16:creationId xmlns:a16="http://schemas.microsoft.com/office/drawing/2014/main" id="{5B44F0A5-6C63-A139-D8C9-DBE319482ADC}"/>
              </a:ext>
            </a:extLst>
          </p:cNvPr>
          <p:cNvPicPr>
            <a:picLocks noChangeAspect="1" noChangeArrowheads="1"/>
          </p:cNvPicPr>
          <p:nvPr/>
        </p:nvPicPr>
        <p:blipFill>
          <a:blip r:embed="rId4">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2481387" y="5331642"/>
            <a:ext cx="180000" cy="180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a:extLst>
              <a:ext uri="{FF2B5EF4-FFF2-40B4-BE49-F238E27FC236}">
                <a16:creationId xmlns:a16="http://schemas.microsoft.com/office/drawing/2014/main" id="{B8A6BF81-C36D-A993-732A-3BF292ABBD16}"/>
              </a:ext>
            </a:extLst>
          </p:cNvPr>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2534805" y="5045357"/>
            <a:ext cx="180000" cy="180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6908A62C-098A-7094-FB11-5BB6B0D8B6BF}"/>
              </a:ext>
            </a:extLst>
          </p:cNvPr>
          <p:cNvSpPr txBox="1"/>
          <p:nvPr/>
        </p:nvSpPr>
        <p:spPr>
          <a:xfrm>
            <a:off x="5447195" y="5994659"/>
            <a:ext cx="2624436" cy="707886"/>
          </a:xfrm>
          <a:prstGeom prst="rect">
            <a:avLst/>
          </a:prstGeom>
          <a:noFill/>
        </p:spPr>
        <p:txBody>
          <a:bodyPr wrap="none" rtlCol="0">
            <a:spAutoFit/>
          </a:bodyPr>
          <a:lstStyle/>
          <a:p>
            <a:pPr algn="ctr"/>
            <a:r>
              <a:rPr lang="en-GB" sz="4000" dirty="0">
                <a:solidFill>
                  <a:schemeClr val="bg1"/>
                </a:solidFill>
                <a:cs typeface="Arial" panose="020B0604020202020204" pitchFamily="34" charset="0"/>
              </a:rPr>
              <a:t>Human hair</a:t>
            </a:r>
          </a:p>
        </p:txBody>
      </p:sp>
      <p:sp>
        <p:nvSpPr>
          <p:cNvPr id="22" name="TextBox 21">
            <a:extLst>
              <a:ext uri="{FF2B5EF4-FFF2-40B4-BE49-F238E27FC236}">
                <a16:creationId xmlns:a16="http://schemas.microsoft.com/office/drawing/2014/main" id="{65EC155C-27D1-31C0-0413-71A02D19E8C4}"/>
              </a:ext>
            </a:extLst>
          </p:cNvPr>
          <p:cNvSpPr txBox="1"/>
          <p:nvPr/>
        </p:nvSpPr>
        <p:spPr>
          <a:xfrm>
            <a:off x="1343609" y="1972075"/>
            <a:ext cx="1970755" cy="954107"/>
          </a:xfrm>
          <a:prstGeom prst="rect">
            <a:avLst/>
          </a:prstGeom>
          <a:noFill/>
        </p:spPr>
        <p:txBody>
          <a:bodyPr wrap="square" rtlCol="0">
            <a:spAutoFit/>
          </a:bodyPr>
          <a:lstStyle/>
          <a:p>
            <a:pPr algn="ctr"/>
            <a:r>
              <a:rPr lang="en-GB" sz="2800" dirty="0">
                <a:cs typeface="Arial" panose="020B0604020202020204" pitchFamily="34" charset="0"/>
              </a:rPr>
              <a:t>Grain of pollen</a:t>
            </a:r>
          </a:p>
        </p:txBody>
      </p:sp>
      <p:cxnSp>
        <p:nvCxnSpPr>
          <p:cNvPr id="24" name="Straight Arrow Connector 23">
            <a:extLst>
              <a:ext uri="{FF2B5EF4-FFF2-40B4-BE49-F238E27FC236}">
                <a16:creationId xmlns:a16="http://schemas.microsoft.com/office/drawing/2014/main" id="{0781AE99-396F-9689-B1E3-CFEE95BBF79C}"/>
              </a:ext>
            </a:extLst>
          </p:cNvPr>
          <p:cNvCxnSpPr/>
          <p:nvPr/>
        </p:nvCxnSpPr>
        <p:spPr>
          <a:xfrm>
            <a:off x="2956560" y="2844800"/>
            <a:ext cx="264160" cy="584200"/>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9F7D10F-5920-62AC-21A4-64F7A33EDA62}"/>
              </a:ext>
            </a:extLst>
          </p:cNvPr>
          <p:cNvSpPr txBox="1"/>
          <p:nvPr/>
        </p:nvSpPr>
        <p:spPr>
          <a:xfrm>
            <a:off x="353926" y="4134821"/>
            <a:ext cx="1588429" cy="954107"/>
          </a:xfrm>
          <a:prstGeom prst="rect">
            <a:avLst/>
          </a:prstGeom>
          <a:noFill/>
        </p:spPr>
        <p:txBody>
          <a:bodyPr wrap="square" rtlCol="0">
            <a:spAutoFit/>
          </a:bodyPr>
          <a:lstStyle/>
          <a:p>
            <a:pPr algn="ctr"/>
            <a:r>
              <a:rPr lang="en-GB" sz="2800" dirty="0">
                <a:cs typeface="Arial" panose="020B0604020202020204" pitchFamily="34" charset="0"/>
              </a:rPr>
              <a:t>Bits of soot</a:t>
            </a:r>
          </a:p>
        </p:txBody>
      </p:sp>
      <p:cxnSp>
        <p:nvCxnSpPr>
          <p:cNvPr id="28" name="Straight Arrow Connector 27">
            <a:extLst>
              <a:ext uri="{FF2B5EF4-FFF2-40B4-BE49-F238E27FC236}">
                <a16:creationId xmlns:a16="http://schemas.microsoft.com/office/drawing/2014/main" id="{F0788B95-B2D1-78B3-F6C3-072C590C2C58}"/>
              </a:ext>
            </a:extLst>
          </p:cNvPr>
          <p:cNvCxnSpPr>
            <a:cxnSpLocks/>
          </p:cNvCxnSpPr>
          <p:nvPr/>
        </p:nvCxnSpPr>
        <p:spPr>
          <a:xfrm>
            <a:off x="1711587" y="4685042"/>
            <a:ext cx="546703" cy="360315"/>
          </a:xfrm>
          <a:prstGeom prst="straightConnector1">
            <a:avLst/>
          </a:prstGeom>
          <a:ln w="25400">
            <a:solidFill>
              <a:schemeClr val="tx1">
                <a:lumMod val="65000"/>
                <a:lumOff val="35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560853C7-0A2B-3AFA-8C8D-A55AE91C3335}"/>
              </a:ext>
            </a:extLst>
          </p:cNvPr>
          <p:cNvCxnSpPr>
            <a:cxnSpLocks/>
          </p:cNvCxnSpPr>
          <p:nvPr/>
        </p:nvCxnSpPr>
        <p:spPr>
          <a:xfrm>
            <a:off x="4599413" y="2070100"/>
            <a:ext cx="4320000" cy="0"/>
          </a:xfrm>
          <a:prstGeom prst="straightConnector1">
            <a:avLst/>
          </a:prstGeom>
          <a:ln w="34925">
            <a:solidFill>
              <a:schemeClr val="bg1"/>
            </a:solidFill>
            <a:headEnd type="stealth" w="lg" len="lg"/>
            <a:tailEnd type="stealth"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3B3EA02-BE63-5242-979D-37F42AE85640}"/>
              </a:ext>
            </a:extLst>
          </p:cNvPr>
          <p:cNvSpPr txBox="1"/>
          <p:nvPr/>
        </p:nvSpPr>
        <p:spPr>
          <a:xfrm>
            <a:off x="5874396" y="1347851"/>
            <a:ext cx="1770036" cy="707886"/>
          </a:xfrm>
          <a:prstGeom prst="rect">
            <a:avLst/>
          </a:prstGeom>
          <a:noFill/>
        </p:spPr>
        <p:txBody>
          <a:bodyPr wrap="none" rtlCol="0">
            <a:spAutoFit/>
          </a:bodyPr>
          <a:lstStyle/>
          <a:p>
            <a:pPr algn="ctr"/>
            <a:r>
              <a:rPr lang="en-GB" sz="4000" dirty="0">
                <a:solidFill>
                  <a:schemeClr val="bg1"/>
                </a:solidFill>
                <a:cs typeface="Arial" panose="020B0604020202020204" pitchFamily="34" charset="0"/>
              </a:rPr>
              <a:t>0.1 mm</a:t>
            </a:r>
          </a:p>
        </p:txBody>
      </p:sp>
    </p:spTree>
    <p:extLst>
      <p:ext uri="{BB962C8B-B14F-4D97-AF65-F5344CB8AC3E}">
        <p14:creationId xmlns:p14="http://schemas.microsoft.com/office/powerpoint/2010/main" val="55876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nodeType="withEffect">
                                  <p:stCondLst>
                                    <p:cond delay="0"/>
                                  </p:stCondLst>
                                  <p:childTnLst>
                                    <p:set>
                                      <p:cBhvr>
                                        <p:cTn id="31" dur="1" fill="hold">
                                          <p:stCondLst>
                                            <p:cond delay="0"/>
                                          </p:stCondLst>
                                        </p:cTn>
                                        <p:tgtEl>
                                          <p:spTgt spid="1032"/>
                                        </p:tgtEl>
                                        <p:attrNameLst>
                                          <p:attrName>style.visibility</p:attrName>
                                        </p:attrNameLst>
                                      </p:cBhvr>
                                      <p:to>
                                        <p:strVal val="visible"/>
                                      </p:to>
                                    </p:set>
                                    <p:animEffect transition="in" filter="fade">
                                      <p:cBhvr>
                                        <p:cTn id="32" dur="500"/>
                                        <p:tgtEl>
                                          <p:spTgt spid="1032"/>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B75D5C-BF19-1AB3-EDC9-43B642F5AA42}"/>
              </a:ext>
            </a:extLst>
          </p:cNvPr>
          <p:cNvSpPr txBox="1"/>
          <p:nvPr/>
        </p:nvSpPr>
        <p:spPr>
          <a:xfrm>
            <a:off x="241540" y="332265"/>
            <a:ext cx="4320001" cy="707886"/>
          </a:xfrm>
          <a:prstGeom prst="rect">
            <a:avLst/>
          </a:prstGeom>
          <a:noFill/>
        </p:spPr>
        <p:txBody>
          <a:bodyPr wrap="square" rtlCol="0">
            <a:spAutoFit/>
          </a:bodyPr>
          <a:lstStyle/>
          <a:p>
            <a:pPr algn="ctr"/>
            <a:r>
              <a:rPr lang="en-GB" sz="4000" dirty="0"/>
              <a:t>Why are they bad?</a:t>
            </a:r>
          </a:p>
        </p:txBody>
      </p:sp>
      <p:sp>
        <p:nvSpPr>
          <p:cNvPr id="5" name="TextBox 4">
            <a:extLst>
              <a:ext uri="{FF2B5EF4-FFF2-40B4-BE49-F238E27FC236}">
                <a16:creationId xmlns:a16="http://schemas.microsoft.com/office/drawing/2014/main" id="{D4863C5C-586B-D4DB-3BAC-E1A00993F566}"/>
              </a:ext>
            </a:extLst>
          </p:cNvPr>
          <p:cNvSpPr txBox="1"/>
          <p:nvPr/>
        </p:nvSpPr>
        <p:spPr>
          <a:xfrm>
            <a:off x="6946900" y="5943600"/>
            <a:ext cx="1460500" cy="369332"/>
          </a:xfrm>
          <a:prstGeom prst="rect">
            <a:avLst/>
          </a:prstGeom>
          <a:noFill/>
        </p:spPr>
        <p:txBody>
          <a:bodyPr wrap="square" rtlCol="0">
            <a:spAutoFit/>
          </a:bodyPr>
          <a:lstStyle/>
          <a:p>
            <a:r>
              <a:rPr lang="en-GB" dirty="0">
                <a:hlinkClick r:id="rId3"/>
              </a:rPr>
              <a:t>video</a:t>
            </a:r>
            <a:endParaRPr lang="en-GB" dirty="0"/>
          </a:p>
        </p:txBody>
      </p:sp>
    </p:spTree>
    <p:extLst>
      <p:ext uri="{BB962C8B-B14F-4D97-AF65-F5344CB8AC3E}">
        <p14:creationId xmlns:p14="http://schemas.microsoft.com/office/powerpoint/2010/main" val="1975037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rawing of a hand&#10;&#10;Description automatically generated">
            <a:extLst>
              <a:ext uri="{FF2B5EF4-FFF2-40B4-BE49-F238E27FC236}">
                <a16:creationId xmlns:a16="http://schemas.microsoft.com/office/drawing/2014/main" id="{9E29B408-015F-8712-72A3-B72DC094AFE7}"/>
              </a:ext>
            </a:extLst>
          </p:cNvPr>
          <p:cNvPicPr>
            <a:picLocks noChangeAspect="1"/>
          </p:cNvPicPr>
          <p:nvPr/>
        </p:nvPicPr>
        <p:blipFill rotWithShape="1">
          <a:blip r:embed="rId3">
            <a:extLst>
              <a:ext uri="{28A0092B-C50C-407E-A947-70E740481C1C}">
                <a14:useLocalDpi xmlns:a14="http://schemas.microsoft.com/office/drawing/2010/main" val="0"/>
              </a:ext>
            </a:extLst>
          </a:blip>
          <a:srcRect l="31907"/>
          <a:stretch/>
        </p:blipFill>
        <p:spPr>
          <a:xfrm>
            <a:off x="4533432" y="211096"/>
            <a:ext cx="1546594" cy="6340053"/>
          </a:xfrm>
          <a:prstGeom prst="rect">
            <a:avLst/>
          </a:prstGeom>
        </p:spPr>
      </p:pic>
      <p:pic>
        <p:nvPicPr>
          <p:cNvPr id="5" name="Picture 4" descr="A drawing of a hand&#10;&#10;Description automatically generated">
            <a:extLst>
              <a:ext uri="{FF2B5EF4-FFF2-40B4-BE49-F238E27FC236}">
                <a16:creationId xmlns:a16="http://schemas.microsoft.com/office/drawing/2014/main" id="{2B11B098-24EB-BE00-3278-4A3F7F644BFB}"/>
              </a:ext>
            </a:extLst>
          </p:cNvPr>
          <p:cNvPicPr>
            <a:picLocks noChangeAspect="1"/>
          </p:cNvPicPr>
          <p:nvPr/>
        </p:nvPicPr>
        <p:blipFill rotWithShape="1">
          <a:blip r:embed="rId3">
            <a:extLst>
              <a:ext uri="{28A0092B-C50C-407E-A947-70E740481C1C}">
                <a14:useLocalDpi xmlns:a14="http://schemas.microsoft.com/office/drawing/2010/main" val="0"/>
              </a:ext>
            </a:extLst>
          </a:blip>
          <a:srcRect l="31907"/>
          <a:stretch/>
        </p:blipFill>
        <p:spPr>
          <a:xfrm flipH="1">
            <a:off x="2986838" y="211096"/>
            <a:ext cx="1546594" cy="6340053"/>
          </a:xfrm>
          <a:prstGeom prst="rect">
            <a:avLst/>
          </a:prstGeom>
        </p:spPr>
      </p:pic>
      <p:sp>
        <p:nvSpPr>
          <p:cNvPr id="2" name="TextBox 1">
            <a:extLst>
              <a:ext uri="{FF2B5EF4-FFF2-40B4-BE49-F238E27FC236}">
                <a16:creationId xmlns:a16="http://schemas.microsoft.com/office/drawing/2014/main" id="{12CE6107-B79E-CD8D-B742-B73EAE67E447}"/>
              </a:ext>
            </a:extLst>
          </p:cNvPr>
          <p:cNvSpPr txBox="1"/>
          <p:nvPr/>
        </p:nvSpPr>
        <p:spPr>
          <a:xfrm>
            <a:off x="381000" y="533400"/>
            <a:ext cx="3124200" cy="2677656"/>
          </a:xfrm>
          <a:prstGeom prst="rect">
            <a:avLst/>
          </a:prstGeom>
          <a:noFill/>
        </p:spPr>
        <p:txBody>
          <a:bodyPr wrap="square" rtlCol="0">
            <a:spAutoFit/>
          </a:bodyPr>
          <a:lstStyle/>
          <a:p>
            <a:r>
              <a:rPr lang="en-GB" sz="2800" dirty="0"/>
              <a:t>Where would you find:</a:t>
            </a:r>
          </a:p>
          <a:p>
            <a:endParaRPr lang="en-GB" sz="2800" dirty="0"/>
          </a:p>
          <a:p>
            <a:pPr marL="457200" indent="-457200">
              <a:buFont typeface="Arial" panose="020B0604020202020204" pitchFamily="34" charset="0"/>
              <a:buChar char="•"/>
            </a:pPr>
            <a:r>
              <a:rPr lang="en-GB" sz="2800" dirty="0"/>
              <a:t>Your windpipe?</a:t>
            </a:r>
          </a:p>
          <a:p>
            <a:pPr marL="457200" indent="-457200">
              <a:buFont typeface="Arial" panose="020B0604020202020204" pitchFamily="34" charset="0"/>
              <a:buChar char="•"/>
            </a:pPr>
            <a:r>
              <a:rPr lang="en-GB" sz="2800" dirty="0"/>
              <a:t>Your lungs?</a:t>
            </a:r>
          </a:p>
          <a:p>
            <a:pPr marL="457200" indent="-457200">
              <a:buFont typeface="Arial" panose="020B0604020202020204" pitchFamily="34" charset="0"/>
              <a:buChar char="•"/>
            </a:pPr>
            <a:r>
              <a:rPr lang="en-GB" sz="2800" dirty="0"/>
              <a:t>Your heart?</a:t>
            </a:r>
          </a:p>
        </p:txBody>
      </p:sp>
    </p:spTree>
    <p:extLst>
      <p:ext uri="{BB962C8B-B14F-4D97-AF65-F5344CB8AC3E}">
        <p14:creationId xmlns:p14="http://schemas.microsoft.com/office/powerpoint/2010/main" val="9599925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42f9599-25f5-4c6a-b45b-e7785a36c7be">
      <Terms xmlns="http://schemas.microsoft.com/office/infopath/2007/PartnerControls"/>
    </lcf76f155ced4ddcb4097134ff3c332f>
    <TaxCatchAll xmlns="26cc5f72-c381-4ce3-b7ce-849aff8e93e7"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0039EAA38F704AA058ADE4B463F7AE" ma:contentTypeVersion="12" ma:contentTypeDescription="Create a new document." ma:contentTypeScope="" ma:versionID="070f8a87abeb088148987c54cbe27714">
  <xsd:schema xmlns:xsd="http://www.w3.org/2001/XMLSchema" xmlns:xs="http://www.w3.org/2001/XMLSchema" xmlns:p="http://schemas.microsoft.com/office/2006/metadata/properties" xmlns:ns2="742f9599-25f5-4c6a-b45b-e7785a36c7be" xmlns:ns3="26cc5f72-c381-4ce3-b7ce-849aff8e93e7" targetNamespace="http://schemas.microsoft.com/office/2006/metadata/properties" ma:root="true" ma:fieldsID="6a6e1d04a7ce66ea7d9d0b1d88d6ab47" ns2:_="" ns3:_="">
    <xsd:import namespace="742f9599-25f5-4c6a-b45b-e7785a36c7be"/>
    <xsd:import namespace="26cc5f72-c381-4ce3-b7ce-849aff8e93e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2f9599-25f5-4c6a-b45b-e7785a36c7b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c7af76c-f141-45ca-ae1a-4959eb0cbd43"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cc5f72-c381-4ce3-b7ce-849aff8e93e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05634cfd-2a95-4eca-bf2b-dd1dfc72a9cc}" ma:internalName="TaxCatchAll" ma:showField="CatchAllData" ma:web="26cc5f72-c381-4ce3-b7ce-849aff8e93e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152E04-3B53-454C-B1F6-2AC047CAECBA}">
  <ds:schemaRefs>
    <ds:schemaRef ds:uri="http://purl.org/dc/terms/"/>
    <ds:schemaRef ds:uri="http://schemas.openxmlformats.org/package/2006/metadata/core-properties"/>
    <ds:schemaRef ds:uri="http://schemas.microsoft.com/office/infopath/2007/PartnerControls"/>
    <ds:schemaRef ds:uri="26cc5f72-c381-4ce3-b7ce-849aff8e93e7"/>
    <ds:schemaRef ds:uri="http://schemas.microsoft.com/office/2006/documentManagement/types"/>
    <ds:schemaRef ds:uri="http://schemas.microsoft.com/office/2006/metadata/properties"/>
    <ds:schemaRef ds:uri="742f9599-25f5-4c6a-b45b-e7785a36c7be"/>
    <ds:schemaRef ds:uri="http://www.w3.org/XML/1998/namespace"/>
    <ds:schemaRef ds:uri="http://purl.org/dc/dcmitype/"/>
    <ds:schemaRef ds:uri="http://purl.org/dc/elements/1.1/"/>
  </ds:schemaRefs>
</ds:datastoreItem>
</file>

<file path=customXml/itemProps2.xml><?xml version="1.0" encoding="utf-8"?>
<ds:datastoreItem xmlns:ds="http://schemas.openxmlformats.org/officeDocument/2006/customXml" ds:itemID="{5AD28A27-FD30-4B14-9B2B-4B66AFF091F2}">
  <ds:schemaRefs>
    <ds:schemaRef ds:uri="http://schemas.microsoft.com/sharepoint/v3/contenttype/forms"/>
  </ds:schemaRefs>
</ds:datastoreItem>
</file>

<file path=customXml/itemProps3.xml><?xml version="1.0" encoding="utf-8"?>
<ds:datastoreItem xmlns:ds="http://schemas.openxmlformats.org/officeDocument/2006/customXml" ds:itemID="{4253A989-251E-4B28-910F-01AB38A041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2f9599-25f5-4c6a-b45b-e7785a36c7be"/>
    <ds:schemaRef ds:uri="26cc5f72-c381-4ce3-b7ce-849aff8e93e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1043</TotalTime>
  <Words>720</Words>
  <Application>Microsoft Office PowerPoint</Application>
  <PresentationFormat>On-screen Show (4:3)</PresentationFormat>
  <Paragraphs>79</Paragraphs>
  <Slides>12</Slides>
  <Notes>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Calibri Light</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Zoe Schnepp</dc:creator>
  <cp:lastModifiedBy>Neil Todd (Chemistry)</cp:lastModifiedBy>
  <cp:revision>1</cp:revision>
  <cp:lastPrinted>2023-12-08T08:43:04Z</cp:lastPrinted>
  <dcterms:created xsi:type="dcterms:W3CDTF">2023-11-20T07:19:02Z</dcterms:created>
  <dcterms:modified xsi:type="dcterms:W3CDTF">2023-12-08T09:15:09Z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0x010100B50039EAA38F704AA058ADE4B463F7AE</vt:lpwstr>
  </property>
  <property fmtid="{D5CDD505-2E9C-101B-9397-08002B2CF9AE}" pid="3" name="MediaServiceImageTags">
    <vt:lpwstr/>
  </property>
</Properties>
</file>